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воды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воду безопасной дома, в школе и на улице.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безопасность воды важна каждый день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воды показывает, где вода становится безопасной, а где — опасной. Для подростков это особенно важно: заражение, обезвоживание и плохое самочувствие быстро мешают учёбе, спорту и обычной активности.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875" y="1594577"/>
            <a:ext cx="193800" cy="19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4988" y="1588126"/>
            <a:ext cx="181125" cy="20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5213" y="3092350"/>
            <a:ext cx="181125" cy="20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30863" y="3092351"/>
            <a:ext cx="129375" cy="20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88426" y="1605494"/>
            <a:ext cx="193800" cy="1722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3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загрязнители воды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765849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Бактерии, вирусы и паразиты могут попасть в воду через грязные руки, сточные воды или открытые ёмкости. Даже небольшое количество опасных микробов способно вызвать кишечную инфекцию.
</a:t>
            </a:r>
            <a:endParaRPr lang="en-US" sz="863" dirty="0"/>
          </a:p>
        </p:txBody>
      </p:sp>
      <p:sp>
        <p:nvSpPr>
          <p:cNvPr id="15" name="Text 3"/>
          <p:cNvSpPr txBox="1"/>
          <p:nvPr/>
        </p:nvSpPr>
        <p:spPr>
          <a:xfrm>
            <a:off x="3655628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Воду могут портить нитраты, остатки бытовой химии и другие растворённые вещества. Их опасность зависит от концентрации и того, как долго человек пьёт такую воду.
</a:t>
            </a:r>
            <a:endParaRPr lang="en-US" sz="863" dirty="0"/>
          </a:p>
        </p:txBody>
      </p:sp>
      <p:sp>
        <p:nvSpPr>
          <p:cNvPr id="16" name="Text 4"/>
          <p:cNvSpPr txBox="1"/>
          <p:nvPr/>
        </p:nvSpPr>
        <p:spPr>
          <a:xfrm>
            <a:off x="765859" y="3092351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и грязь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Мусор, пыль и грязные поверхности легко загрязняют воду при наборе и хранении. Открытая ёмкость особенно уязвима, потому что в неё проще всего занести микробы.
</a:t>
            </a:r>
            <a:endParaRPr lang="en-US" sz="863" dirty="0"/>
          </a:p>
        </p:txBody>
      </p:sp>
      <p:sp>
        <p:nvSpPr>
          <p:cNvPr id="17" name="Text 5"/>
          <p:cNvSpPr txBox="1"/>
          <p:nvPr/>
        </p:nvSpPr>
        <p:spPr>
          <a:xfrm>
            <a:off x="3655628" y="3092353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воздействие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воды определяется не только видом загрязнения, но и временем употребления. Если пить сомнительную воду долго, вред для здоровья может накапливаться незаметно.
</a:t>
            </a:r>
            <a:endParaRPr lang="en-US" sz="863" dirty="0"/>
          </a:p>
        </p:txBody>
      </p:sp>
      <p:sp>
        <p:nvSpPr>
          <p:cNvPr id="18" name="Text 6"/>
          <p:cNvSpPr txBox="1"/>
          <p:nvPr/>
        </p:nvSpPr>
        <p:spPr>
          <a:xfrm>
            <a:off x="6545405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Трубы и стоки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трубы, ржавчина и сельскохозяйственные стоки часто ухудшают качество воды. Проблема может появиться не в природе, а уже на пути воды к дому или школе.
</a:t>
            </a:r>
            <a:endParaRPr lang="en-US" sz="86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хранение и набор воды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усиливается, когда ёмкость остаётся открытой. Пыль, грязь и капли с поверхности стола могут попасть внутрь во время набора, переноски или хранения воды.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загрязнённые руки и посуду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 легко переходят в воду с грязных рук, общей ложки, стакана или крышки. Если человек касается рта бутылки или горлышка, риск заражения становится выше.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микробы попадают в воду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безопасной воды от источника до стакана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что вода должна оставаться чистой на каждом этапе — от источника до употребления.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питьевой воды дома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Пейте только воду из проверенного источника или после надёжной обработки. Если качество вызывает сомнение, не рискуйте и не используйте её для напитков.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 кувшины, бутылки и графины закрытыми. Не ставьте их рядом с мусором, грязной посудой и на прямое солнце, чтобы вода не испортилась повторно.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пейте из общей ёмкости грязными руками и не касайтесь горлышком бутылки губами или чужими предметами. Чистая вода быстро теряет безопасность при новом загрязнении.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Кипячение и фильтрация воды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Кипячение помогает обеззаразить воду, если довести её до активного кипения. Этот способ особенно важен, когда источник вызывает сомнение.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 уменьшает мутность, неприятный запах и часть механических примесей. Однако он не всегда полностью убирает вирусы и растворённые вещества.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сомнительной воды лучше сначала очистить её от видимой грязи. Затем применяют кипячение или другой надёжный способ обеззараживания.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зависит от правильного использования. Даже хороший фильтр не заменяет аккуратное хранение и чистую посуду, в которой вода не загрязнится снова.
</a:t>
            </a:r>
            <a:endParaRPr lang="en-US" sz="9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обеззараживания воды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разные способы решают разные задачи: одни лучше уничтожают микробы, другие улучшают вкус, прозрачность и удобство.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результат даёт не один метод, а выбор способа под конкретную ситуацию и качество исходной воды.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сведений и общих рекомендаций по гигиене воды; качественная оценка без точных числовых измерений.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725" y="1675625"/>
            <a:ext cx="303450" cy="346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9067" y="1686575"/>
            <a:ext cx="324900" cy="32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2233" y="1675625"/>
            <a:ext cx="216750" cy="34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686575"/>
            <a:ext cx="324900" cy="32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рук и посуды при использовании воды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Мыло и чистая вода перед едой, после туалета и после улицы помогают убрать микробы с кожи. Это простой способ не занести их в питьевую воду.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Отдельная посуда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должен быть свой стакан или кружка. Когда посудой не делятся, микробам труднее перейти от одного человека к другому через воду и напитки.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крышки и бутылки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Бутылки и кувшины нужно регулярно мыть и держать закрытыми. Грязная крышка или горлышко легко переносят микробы обратно в чистую воду.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Стол, раковина и место для хранения должны быть чистыми и сухими. Если ёмкость стоит рядом с грязной посудой, вода быстрее становится небезопасной.
</a:t>
            </a:r>
            <a:endParaRPr lang="en-US" sz="10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вода чаще становится небезопасной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самые частые места повторного загрязнения воды и причины, по которым это происходит.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вода теряет безопасность не в природе, а при хранении, переноске и ежедневном использовании.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типичных бытовых источников загрязнения воды.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Мутность, осадок, ржавый оттенок или необычный запах — это не всегда доказательство опасности, но такой сигнал нельзя игнорировать: воду стоит проверить сразу.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появляется привкус металла, химии или виден зелёный налёт на стенках ёмкости, важно оценить источник и условия хранения, а не пить её без проверки.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воды, которая требует проверки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воды в школе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безопасная вода начинается с исправных кранов, чистых фонтанчиков и регулярной санитарной обработки всех мест, где воду наливают или пьют.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бутылки, грязные руки и редкая смена воды повышают риск передачи микробов между учениками, особенно в столовой, спортзале и коридорах.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следить за чистотой стаканов, крышек и поверхностей рядом с питьевыми точками, потому что именно там чаще происходит повторное загрязнение воды.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вода вызывает сомнения, о проблеме нужно сообщить взрослым: учителю, дежурному или ответственным за помещение, чтобы источник проверили и при необходимости закрыли.
</a:t>
            </a:r>
            <a:endParaRPr lang="en-US" sz="9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подозрении на плохую воду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быстро снизить риск отравления и инфекции, если вода выглядит, пахнет или хранится подозрительно.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риски загрязнения воды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колебания особенно заметны в открытых источниках и при хранении воды дома или в школе.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риски приходятся на тёплый и влажный период, а зимой важнее следить за трубами и ёмкостями.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гигиене воды; оценки отражают относительную выраженность риска по сезонам.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небезопасная вода влияет на здоровье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дискомфорт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употребления сомнительной воды могут возникнуть неприятный вкус, тошнота и боли в животе; иногда симптомы появляются не сразу, а через несколько часов.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развивается болезнь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воде есть микробы или вредные примеси, возможны рвота, диарея, температура и слабость, а у подростков быстрее наступает обезвоживание.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страдает обычный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потере жидкости сложнее учиться, заниматься спортом и чувствовать себя нормально; чистая вода помогает быстрее восстановиться и не пропускать занятия.
</a:t>
            </a:r>
            <a:endParaRPr lang="en-US" sz="10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Закрытый кран во время чистки зубов, короткий душ и своевременный ремонт протечек уменьшают расход воды, но не мешают поддерживать чистоту в ванной.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мытьё посуды и бережное использование воды в школе помогают экономить ресурс, сохраняя порядок, санитарную безопасность и комфорт для всех.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 без потери гигиены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безопасность воды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хороший источник не гарантирует безопасность, если ёмкость грязная или её постоянно открывают.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факторы связаны с хранением и личной гигиеной: именно они чаще всего приводят к повторному загрязнению.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гигиене воды; доли условные и показывают относительную важность факторов.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правила на каждый день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 только из чистой закрытой ёмкости, не оставляй бутылку открытой и не касайся горлышком губ, рук или посторонних предметов.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руки с мылом перед едой, после туалета и после улицы: так микробы не попадут в воду, стакан и пищу.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меняй воду в кувшинах и бутылках, а сомнительные источники не используй без проверки, кипячения или другой надёжной обработки.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594" y="919100"/>
            <a:ext cx="5999013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Памятка: безопасно или опасно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оценить ситуацию и выбрать правильное действие.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простая оценка по внешнему виду и условиям хранения помогает избежать риска, но при сомнении воду лучше не употреблять.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правилам гигиены воды.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воды начинается с повседневных привычек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вода зависит не только от источника, но и от хранения, мытья рук и правильного использования. Простые привычки каждый день защищают здоровье дома, в школе и на улице.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2026-05-21T02:47:59Z</dcterms:created>
  <dcterms:modified xsi:type="dcterms:W3CDTF">2026-05-21T02:47:59Z</dcterms:modified>
</cp:coreProperties>
</file>