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жизни: ключевые темы и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внутри видов и их роль в биосфере.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место популяционно-видового уровня в системе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уровень изучает популяции и виды, влияя на эволюцию и устойчивость экосистем через взаимодействия и численность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популяции: определение и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обитающих на ограниченной территории и объединённых общим генофондом.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популяция адаптирована к своим местным условиям, обеспечивая разнообразие внутри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популяция бурого медведя на Камчатке и популяция европейского зайца в средней полосе России.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Стационарные популяции характеризуются низкой подвижностью и постоянным местоположением, например, лесные деревья.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Мигрирующие популяции обладают высокой подвижностью и сезонно меняют место обитания, например, косяки рыб и стаи птиц.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подвижности влияет на устойчивость численности и состав популяций.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миграции леммингов в тундре и стационарных популяций дуба иллюстрируют эти различия.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популяций: стационарные и мигрирующие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плотность, возрастная структура, рождаемость, смертность и миграция формируют динамику популяции.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городской экологии птиц, 2019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2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особей на км²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плотность городских воробьёв, отражающая высокую адаптацию к урбанизированной среде.
</a:t>
            </a:r>
            <a:endParaRPr lang="en-US" sz="342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 леммингов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повторяются примерно каждые 3–5 лет, влияя на пищевую сеть северных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обусловлены комплексом факторов — пищей, климатом и хищниками.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парка «Печоро-Илычский», 2001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популяций: значение и проявления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адаптацию популяций к изменяющимся условиям и снижает риск вымирания.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вариативность усиливает устойчивость к болезням, климатическим катастрофам и антропогенным воздействиям.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устойчивость отдельных насекомых к пестицидам, обусловленная генетическими мутациями и различиями.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вида: признаки и критерии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группа особей, способных свободно скрещиваться и давать жизнеспособное потомство без ограничений.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сходство проявляется в общих физических признаках, объединяющих особей.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сходства включают совпадения жизненных процессов и биохимии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Поведенческое единство выражено в сходных стратегиях размножения и социализации, например, у лисицы обыкновенной.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9965"/>
            <a:ext cx="3147000" cy="1055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 вид: сравнительный анализ признаков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популяцией и видом по ключевым признакам.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структурная и генетическая единица вида, составляющая основу биологического разнообразия.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общей биологии, 2020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 экологическая ниша вида: понятия и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— географическая территория, где обитает вид, формируется под влиянием экологических и климатических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— уникальный набор ресурсов и условий, необходимых для жизнедеятельности вида и его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разные виды птиц занимают уровни лесной кроны, минимизируя конкуренцию и эффективно используя среду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три базовых уровня: генетический, видовой и экосистемный, каждый из которых отражает многообразие живых организмов и взаимодействий в природе.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описали примерно 1,8 миллиона видов, среди которых насекомые составляют более половины, демонстрируя огромный вклад в биосферу и биологические процессы.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видового состава повышает устойчивость экосистем, обеспечивая их саморегуляцию и способность адаптироваться к изменениям внешних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являются примером максимального биологического разнообразия, где сосуществует множество видов и сложные экологические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уровни, статистика, роль для экосистем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видового разнообразия к полярным зонам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в сторону Северного и Южного полюсов видовое разнообразие значительно уменьшается из‑за суровых климатических условий и ограниченного набора ресурсов, что сказывается на структуре сообществ.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распределение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изменяет природные ареалы через урбанизацию и сельское хозяйство, что приводит к фрагментации среды и снижению видового богатства, особенно в умеренных широтах.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в экваториальных лесах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районы, такие как Амазонка, характеризуются невероятным разнообразием видов благодаря стабильному климату и изобилию ресурсов. Здесь обитают тысячи растений и животных, многие из которых являются эндемиками.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на планете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разные виды вьюрков адаптировались к специфическим условиям, развивая различные формы клювов для использования разнообразных источников пищи.
</a:t>
            </a:r>
            <a:endParaRPr lang="en-US" sz="77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и разнообразие Дарвиновых вьюрков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наследственные вариации, на которых естественный отбор формирует признаки, способствующие выживанию и размножению, способствуя появлению новых видов.
</a:t>
            </a:r>
            <a:endParaRPr lang="en-US" sz="762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и мутаций
</a:t>
            </a:r>
            <a:endParaRPr lang="en-US" sz="949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популяций природными барьерами, например, реками или горами, приводит к изменению генетического фонда и возникновению новых видов с уникальными адаптациями.
</a:t>
            </a:r>
            <a:endParaRPr lang="en-US" sz="767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как двигатель видообразования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механизмы и примеры из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экосистем: взаимосвязь и устойчивость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определяется разнообразием и соотношением видов, формирующих экосистемные сообщества с различной сложностью трофических связей.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 системе, тем устойчивее она к воздействиям, поскольку разнообразие способствует компенсаторным механизмам в пищевых цепях.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 сотнями видов на гектар демонстрируют высокую продуктивность и стабильность, в то время как тундра с малым видом составом более уязвима.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 в экосистемах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 — примером служат ели и берёзы, конкурирующие за свет и воду в смешанных лесах.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проявляется в отношениях вроде волка и зайца, где хищник регулирует численность добычи, влияя на структуру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организма хозяина паразитом, например, ленточные черви, питающиеся ресурсами коров и наносящие им вред.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комменсализм — взаимовыгодные отношения, как опыление растений насекомыми и связь рыб-прилипал с акулами, которые не ощущают ущерба.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ухудшение качества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отходов в воду и воздух ухудшает условия жизни организмов, снижая их численность и генетическое здоровье, что влияет на устойчивость популяций.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чрезмерная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уменьшает численность редких видов, приближая их к исчезновению. По данным ООН, ежегодно в мире исчезает до тысячи видов из-за антропогенной деятельности.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потеря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снижает популяции многих видов, разрушая их естественные места обитания. Это ведёт к уменьшению биологического разнообразия и нарушению экосистемных связей.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популяции и виды: угрозы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 и поддержание популяций: стратегии сохранения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охраняемых территорий обеспечивает защиту естественных мест обитания, защищая экосистемы и поддерживая стабильность биологических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 фиксируют состояние редких видов, стимулируя меры по их сохранению и привлекая внимание общества и властей к проблемам биологического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разведения в неволе и реинтродукции способствуют восстановлению исчезающих видов и поддержанию их популяций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(ГИС) позволяют визуализировать и анализировать ареалы, миграции и изменение численности популяций в пространстве и 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маркёры, включая ДНК-анализы, используются для изучения генетического разнообразия и родственных связей между популяциями и видами.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помогает прогнозировать динамику численности, учитывая факторы среды и взаимодействия организмов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Камеры-ловушки и спутниковое отслеживание расширяют возможности наблюдения за редкими и мигрирующими видами без прямого вмешательства.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популяций и видов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популяционно-видового уровня для биосферы и человечества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 обеспечивает формирование биогеоценозов и регуляцию потоков веществ и энергии в биосфере, сохраняя её функциональность.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и устойчивость популяций поддерживают сложность и стабильность природных систем, защищая от негативных изменений.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биологического разнообразия снижает устойчивость экосистем и угрожает экологическому балансу, что негативно сказывается на человеческом благополучии.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Синтез: роль популяционно-видового уровня и перспективы изучения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популяционно-видового уровня критично для сохранения природы, обеспечения продовольственной безопасности и климата. Будущее зависит от развития биотехнологий и экологического просвещения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2026-05-10T04:14:48Z</dcterms:created>
  <dcterms:modified xsi:type="dcterms:W3CDTF">2026-05-10T04:14:48Z</dcterms:modified>
</cp:coreProperties>
</file>