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читать и писать букву ө без ошибок.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[ө] авазы һәм ө хәрефе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есть буква ө, которой нет в русском алфавите. Она звучит необычно, потому что немного похожа на [о] и [э], но не совпадает ни с одной из них.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ө удивляет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 [ө]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свободно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гласный звук: воздух проходит без преграды, поэтому [ө] звучит ровно и мягко, без твёрдого согласного оттенка.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округляются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губы слегка вытягиваются вперёд и округляются. Такое положение помогает отличить [ө] от других гласных на слух.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различать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татарских словах [ө] часто меняет звучание слова. Одна маленькая буква помогает не перепутать похожие слова при чтении.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буква ө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Похожа, но не такая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ө напоминает круглую о, поэтому её легко узнать среди знакомых букв. Но у неё есть особый признак, который сразу заметен внимательному читателю.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— важная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круглой основой стоят две точки. Именно они отличают ө от о и помогают быстро запомнить букву. В печати и в письме форма остаётся округлой.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звук [ө]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[ө] может открывать слово и сразу задавать его звучание. Поэтому его важно узнавать с самого первого слога.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[ө] встречается внутри слова. Там его легко пропустить, если читать слишком быстро, поэтому нужна внимательность.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концу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этот звук стоит ближе к концу слова. Независимо от места, буква ө сохраняет своё особое звучание.
</a:t>
            </a:r>
            <a:endParaRPr lang="en-US" sz="9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букву ө в слове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соединить слух, чтение и письмо в одном коротком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[ө] отличается от [о]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звука произносятся с округлением губ, но [ө] звучит мягче и немного ближе к середине рта. На слух разница небольшая, зато очень важная.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пишется без точек, а буква ө — с двумя точками. Именно этот знак помогает быстро узнать букву в тексте и не перепутать её с 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[ө] на [о], слово может прозвучать иначе. Поэтому при чтении татарских слов нужно внимательно смотреть на букву и слушать звук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[ө] отличается от [э]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[э] произносится без заметного округления губ, а [ө] — с округлением. Поэтому на слух они похожи только частично, но не являются одним и тем же звуком.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эти звуки тоже различаются: [э] обозначается буквой э, а [ө] — буквой ө. Такое сравнение учит замечать, что похожие буквы могут передавать разные звуки.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7317"/>
            <a:ext cx="772500" cy="68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550" y="2521028"/>
            <a:ext cx="6384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ө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көн, өй, көл и өч помогают быстро услышать и увидеть букву ө. Они короткие, поэтому удобно читать их по несколько раз.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төз и бөтен буква ө стоит не одинаково. Это показывает, что звук [ө] может появляться в разных частях слова.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повторять вслух и сравнивать друг с другом. Чем чаще их читать, тем быстрее буква ө запоминается без лишней путаницы.
</a:t>
            </a:r>
            <a:endParaRPr lang="en-US" sz="7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слов с ө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ө помогает читать татарские слова правильно и без спешки. Если заметить две точки и услышать нужный звук, слово становится понятнее почти само.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словах с этой буквой слышится мягкое округлённое звучание. Оно сразу подсказывает, что перед нами именно [ө], а не другая гласная.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полезно читать медленно, делить слово на слоги и сравнивать похожие гласные. Тогда буква ө перестаёт прятаться и начинает дружить с читателем.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[ө]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[ө] губы слегка округляются и выдвигаются вперёд, а рот открывается умеренно. Воздух проходит свободно, поэтому звук звучит ровно и мягко.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положение губ и рта, легко заметить отличие [ө] от других гласных. Такая подсказка помогает детям слышать и произносить звук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читает [ө] как [о], потому что оба звука звучат округлённо, и на слух разница сначала кажется очень маленькой.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[ө] ошибочно превращают в [э], особенно если читать быстро и не обратить внимание на положение губ.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 письме можно забыть две точки над буквой, и тогда слово выглядит уже совсем по-другому, как будто буква потеряла свой знак.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Чтобы не ошибаться, полезно читать медленно, повторять короткие слова и вслух сравнивать похожие звуки по одному.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буква ө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нужна для понимания смысла: одна маленькая буква меняет звучание слова, а значит, и его восприятие на письме.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ө текст читается правильно, а ученик учится быть внимательным к каждой букве, даже самой маленькой и с точками.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Буква ө помогает точно записывать татарские слова, чтобы их сразу можно было узнать и прочитать без догадок.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со словом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и проверки слова с буквой ө для учеников 2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 среди соседей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буква ө прячется среди знакомых букв, как маленький секрет. Ребёнок ищет её глазами и радуется, когда находит сразу две точки над круглой основой. Такое задание тренирует внимание и превращает поиск в короткую игру.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и не спеши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предлагают короткие слова с буквой ө и просят читать их медленно, по слогам. Если слово звучит правильно, значит, буква найдена верно. А если нет — можно попробовать ещё раз, как настоящий юный детектив звуков.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картинкой даются два варианта чтения, и нужно выбрать тот, где слышится [ө]. Упражнение похоже на маленькую викторину: сначала слушаем, потом сравниваем, а потом проверяем ответ вместе с учителем или соседом по парте.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буквой ө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Мини-пары для сравнения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парах өч — оч и көл — кол одна буква меняет звучание слова. Это помогает услышать разницу не глазами, а ушами.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 өй — ой особенно полезна для тренировки: слова похожи, но звук [ө] делает первое слово мягче и необычнее.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сравнения учат читать внимательно, не торопиться и замечать даже маленькую букву с двумя точками.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Буква ө обозначает этот звук на письме, а её две точки помогают сразу отличить её от буквы о.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[ө] — это гласный звук, который произносится свободно, без преграды, и звучит мягко, с округлёнными губами.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Чтобы не ошибиться, достаточно посмотреть на знак, услышать округлённое звучание и ещё раз прочитать слово целиком.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ө в словах и предложениях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ө встречается не только в отдельных словах, но и в коротких предложениях. В тексте она может стоять в середине слова, поэтому при быстром чтении её легко не заметить.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попадает в живую фразу, она сразу показывает себя в деле. Простое предложение помогает увидеть, как [ө] работает в настоящей речи, а не только на карточке.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при чтении и письме слов с буквой ө.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что [ө] — особый гласный звук татарского языка, а буква ө помогает точно его записать. Если запомнить две точки и мягкое округлённое звучание, читать станет намного легче.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которую стоит запомнить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2026-05-21T11:34:26Z</dcterms:created>
  <dcterms:modified xsi:type="dcterms:W3CDTF">2026-05-21T11:34:26Z</dcterms:modified>
</cp:coreProperties>
</file>