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Треугольник: главная фигура геометрии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основные свойства, виды и задачи, связанные с треугольником.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треугольник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окружают нас в конструкциях, знаках и чертежах; с них начинается геометрия.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треугольник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задаётся тремя вершинами, тремя сторонами и тремя углами. Это делает его самой простой многоугольной фигурой, на которой удобно изучать геометрию.
</a:t>
            </a:r>
            <a:endParaRPr lang="en-US" sz="1096" dirty="0"/>
          </a:p>
        </p:txBody>
      </p:sp>
      <p:sp>
        <p:nvSpPr>
          <p:cNvPr id="12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ΔABC означает треугольник с вершинами A, B и C. Его стороны — AB, BC и CA, а углы обозначают ∠A, ∠B и ∠C.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треугольника обычно составляют по его вершинам. Такая запись помогает быстро понимать, о какой фигуре идёт речь в задаче или на чертеже.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100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Назови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вершины на рисунке и читают их обозначения. Например, в записи ΔABC вершины расположены в порядке A, B и C.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94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Найди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 стороны: каждая сторона лежит напротив одной вершины. Если вершина обозначена A, то напротив неё находится сторона BC.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151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Проверь углы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отмечают внутренние углы и убеждаются, что их всегда три. У треугольника также три стороны, поэтому проверка получается очень быстрой.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на чертеже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 сторонам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имеет три равные стороны. Из-за этого все его углы тоже равны, и такая фигура выглядит полностью симметричной.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равнобедренного треугольника две стороны равны. Эти стороны называют боковыми, а углы при основании всегда имеют одинаковую величину.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Разносторонний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разностороннего треугольника все стороны различны. Поэтому и углы у него, как правило, тоже отличаются друг от друга.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 углам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Остроугольный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остроугольном треугольнике каждый угол меньше 90°. Такой треугольник встречается часто и выглядит «сжатым» по форме.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один угол равен 90°. Этот случай особенно важен для измерений, чертежей и вычислений по формулам.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Тупоугольный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тупоугольном треугольнике один угол больше 90°, а два других обязательно острые. Фигура получается более «раскрытой».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выполняется для всех трёх пар сторон: сумма двух должна быть больше третьей.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338847"/>
            <a:ext cx="5037600" cy="8593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длины на существование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сразу увидеть, какие наборы длин можно использовать для построения треугольника.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суммы двух сторон третьей не даёт треугольник; строгое превышение — обязательное условие.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треугольника, школьный курс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 пример с углами 50°, 60° и 70°. Он иллюстрирует правило для любого треугольника.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угла известны, третий находят вычитанием из 180°. У равнобедренного треугольника два основания дают одинаковые значения.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треугольника, школьная геометрия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двум несмежным внутренним углам легко находят внешний угол треугольника.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внешнего угла треугольника, школьная геометрия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95°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величина внешнего угла в приведённом примере.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всех сторон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находят сложением всех сторон. Формула удобна и для проверки, и для поиска неизвестной стороны.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трёх сторон даёт полный обход фигуры; зная периметр, можно восстановить недостающую сторону вычитанием.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периметра треугольника; школьный пример расчёта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известен, поэтому третью сторону можно найти сразу, если вычесть две другие из общей длины.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на нахождение неизвестной стороны по периметру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см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длина третьей стороны в этой задаче.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построение возможно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школьных случая, когда фигура определяется однозначно.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по трём сторонам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дуги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проводят основание — отрезок, который задаёт будущую фигуру. Затем из его концов строят дуги с радиусами, равными двум другим сторонам. Точка их пересечения становится третьей вершиной.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есть пересечение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5 см, 6 см и 7 см подходят под неравенство треугольника, дуги пересекутся в одной точке. Именно это делает построение возможным и завершённым.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пересечение найдено, остаётся соединить вершины отрезками. Получается точная фигура, а не просто схематичный рисунок, потому что все три стороны уже заданы.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прямоугольного треугольника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служит опорой для всей фигуры. Две стороны, которые его образуют, называются катетами, а их длины помогают быстро находить площадь и неизвестные элементы.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напротив прямого угла — гипотенуза. Она всегда длиннее каждого катета, поэтому именно её часто ищут в задачах на расстояние и измерение.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удобно воспринимать как две взаимно перпендикулярные стороны. Такая форма часто встречается на чертежах, в строительных схемах и при работе с координатной сеткой.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два катета, можно вычислить площадь и затем проверить ответ другими способами. Это делает прямоугольный треугольник особенно полезным в практических задачах.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 двум катетам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удобно находить по двум катетам без дополнительных измерений. Формула показывает, что треугольник занимает половину прямоугольника с теми же сторонами.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катеты, тем больше площадь; в примере 6 и 8 см дают 24 см², что хорошо видно по сравнению со столбцами.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прямоугольного треугольника S = ½·a·b; учебные примеры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2106" y="1768975"/>
            <a:ext cx="230737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теорема Пифагора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связывает три стороны прямоугольного треугольника одной формулой. Если известны два катета, гипотенузу можно вычислить точно, а при известной гипотенузе — проверить, является ли угол прямым.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удобно на примере 3, 4, 5. Квадраты двух меньших чисел в сумме дают квадрат большего, поэтому такая тройка часто используется для проверки построений.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помогает решать задачи на длины, высоты и диагонали. Она особенно полезна там, где фигуру можно разбить на прямоугольные треугольники.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прямого угла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вычислениях появляется число, которое подходит под формулу, это сильная подсказка о наличии прямого угла. Так теорема работает и как инструмент поиска, и как проверка.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равенства треугольников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трём 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три стороны. Если у двух фигур все соответствующие стороны равны, треугольники можно совместить наложением без искажения формы.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двум сторонам и углу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две стороны и угол между ними. Этого достаточно, потому что угол «зажимает» стороны в единственном положении и исключает вторую конфигурацию.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стороне и двум углам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опирается на сторону и два прилежащих угла. При таком наборе данных фигура тоже определяется однозначно, а остальные элементы восстанавливаются автоматически.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равенства удобны тем, что позволяют доказывать совпадение фигур без измерения каждого элемента отдельно. Это основа многих школьных доказательств.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 масштаб: он помогает сразу увидеть, во сколько раз одна фигура больше другой, если углы совпадают, а стороны пропорциональны.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коэффициента подобия треугольников; школьный пример масштабирования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соответствующие стороны большей фигуры вдвое длиннее.
</a:t>
            </a:r>
            <a:endParaRPr lang="en-US" sz="237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основа геометрии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соединяет все главные идеи темы: от видов и углов до формул, построений и доказательств. Если помнить тип, свойства и нужную формулу, задачи решаются гораздо увереннее.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2026-07-27T06:40:48Z</dcterms:created>
  <dcterms:modified xsi:type="dcterms:W3CDTF">2026-07-27T06:40:48Z</dcterms:modified>
</cp:coreProperties>
</file>