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image" Target="../media/image-14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Описанная и вписанная окружности четырёхугольника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как окружности связаны с четырёхугольником.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670" y="0"/>
            <a:ext cx="573285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окружности помогают в геометрии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по геометрии окружности помогают находить стороны, углы, радиусы и площади. Для четырёхугольников особенно важны случаи, когда окружность касается всех сторон или проходит через все вершины.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670" y="0"/>
            <a:ext cx="573285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Вписанная окружность: основное определение
</a:t>
            </a:r>
            <a:endParaRPr lang="en-US" sz="2223" dirty="0"/>
          </a:p>
        </p:txBody>
      </p:sp>
      <p:sp>
        <p:nvSpPr>
          <p:cNvPr id="12" name="Text 2"/>
          <p:cNvSpPr txBox="1"/>
          <p:nvPr/>
        </p:nvSpPr>
        <p:spPr>
          <a:xfrm>
            <a:off x="323725" y="1747051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окружности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Вписанная окружность находится внутри четырёхугольника и касается каждой его стороны ровно в одной точке, не пересекая границы фигуры.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23725" y="2573683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до сторон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такой окружности одинаково удалён от всех сторон. Это общее расстояние и есть радиус вписанной окружности, который можно использовать в вычислениях.
</a:t>
            </a:r>
            <a:endParaRPr lang="en-US" sz="983" dirty="0"/>
          </a:p>
        </p:txBody>
      </p:sp>
      <p:sp>
        <p:nvSpPr>
          <p:cNvPr id="14" name="Text 4"/>
          <p:cNvSpPr txBox="1"/>
          <p:nvPr/>
        </p:nvSpPr>
        <p:spPr>
          <a:xfrm>
            <a:off x="323725" y="3400316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расположен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центр был равноудалён от сторон, он лежит на биссектрисах углов четырёхугольника. Поэтому их пересечение помогает найти центр окружности.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23725" y="4226949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вписанная окружность существует, то она касается всех четырёх сторон. Именно связь со сторонами отличает её от описанной окружности.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Описанная окружность: основное определение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03107" y="188692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окружности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Описанная окружность проходит через все четыре вершины четырёхугольника, поэтому каждая вершина лежит на одной и той же окружности.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2541873" y="18869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расстояния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описанной окружности равноудалён от всех вершин фигуры. Это расстояние до любой вершины называют радиусом описанной окружности.
</a:t>
            </a:r>
            <a:endParaRPr lang="en-US" sz="1003" dirty="0"/>
          </a:p>
        </p:txBody>
      </p:sp>
      <p:sp>
        <p:nvSpPr>
          <p:cNvPr id="13" name="Text 4"/>
          <p:cNvSpPr txBox="1"/>
          <p:nvPr/>
        </p:nvSpPr>
        <p:spPr>
          <a:xfrm>
            <a:off x="4780629" y="18869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построения такого центра используют серединные перпендикуляры к сторонам или диагоналям. Их пересечение указывает положение центра окружности.
</a:t>
            </a:r>
            <a:endParaRPr lang="en-US" sz="1003" dirty="0"/>
          </a:p>
        </p:txBody>
      </p:sp>
      <p:sp>
        <p:nvSpPr>
          <p:cNvPr id="14" name="Text 5"/>
          <p:cNvSpPr txBox="1"/>
          <p:nvPr/>
        </p:nvSpPr>
        <p:spPr>
          <a:xfrm>
            <a:off x="7019408" y="18870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окружность проходит через вершины, она связана не со сторонами, а именно с углами и вершинами четырёхугольника.
</a:t>
            </a:r>
            <a:endParaRPr lang="en-US" sz="100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518933"/>
            <a:ext cx="5253300" cy="14832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Вписанная и описанная окружности: сравнение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два вида окружностей по главным признакам и положению центра.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Вписанная окружность связана со сторонами, а описанная — с вершинами. По этому отличию удобно выбирать нужный признак в задаче.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определений и признаков из темы урока по геометрии 8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87840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 четырёхугольника есть вписанная окружность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232400"/>
            <a:ext cx="2779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Четырёхугольник имеет вписанную окружность тогда и только тогда, когда суммы противоположных сторон равны. Это проверяется по формуле a + c = b + d.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182100" y="1232400"/>
            <a:ext cx="2779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использовать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длины сторон, можно сразу проверить существование окружности без построения чертежа. Если равенство выполняется, четырёхугольник является касательным.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84200" y="1232400"/>
            <a:ext cx="2779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фигур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и ромб всегда подходят под это условие. Их свойства делают проверку простой, поэтому они часто используются как готовые примеры.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касательного четырёхугольника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61000" y="1629373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касательные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одной вершины к окружности можно провести две касательные. Их отрезки от вершины до точек касания равны, и это свойство часто помогает в вычислениях.
</a:t>
            </a:r>
            <a:endParaRPr lang="en-US" sz="1048" dirty="0"/>
          </a:p>
        </p:txBody>
      </p:sp>
      <p:sp>
        <p:nvSpPr>
          <p:cNvPr id="12" name="Text 3"/>
          <p:cNvSpPr txBox="1"/>
          <p:nvPr/>
        </p:nvSpPr>
        <p:spPr>
          <a:xfrm>
            <a:off x="261000" y="2493996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Биссектрисы углов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вписанной окружности лежит на биссектрисах углов четырёхугольника, потому что он должен быть одинаково удалён от обеих сторон каждого угла.
</a:t>
            </a:r>
            <a:endParaRPr lang="en-US" sz="1048" dirty="0"/>
          </a:p>
        </p:txBody>
      </p:sp>
      <p:sp>
        <p:nvSpPr>
          <p:cNvPr id="13" name="Text 4"/>
          <p:cNvSpPr txBox="1"/>
          <p:nvPr/>
        </p:nvSpPr>
        <p:spPr>
          <a:xfrm>
            <a:off x="258450" y="3358618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касания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касается всех четырёх сторон, а расстояние от её центра до каждой стороны одинаково. Это расстояние совпадает с радиусом окружности.
</a:t>
            </a:r>
            <a:endParaRPr lang="en-US" sz="1048" dirty="0"/>
          </a:p>
        </p:txBody>
      </p:sp>
      <p:sp>
        <p:nvSpPr>
          <p:cNvPr id="14" name="Text 5"/>
          <p:cNvSpPr txBox="1"/>
          <p:nvPr/>
        </p:nvSpPr>
        <p:spPr>
          <a:xfrm>
            <a:off x="258450" y="4223225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касательного четырёхугольника позволяют находить неизвестные отрезки, радиус и иногда площадь фигуры без сложных построений.
</a:t>
            </a:r>
            <a:endParaRPr lang="en-US" sz="104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касательного четырёхугольника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сначала проверяют условие равенства противоположных сторон, а затем используют геометрические свойства для вычислений.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критерием остаётся равенство сумм противоположных сторон; остальные признаки подтверждают и дополняют его.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признаков по материалу темы урока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особенно удобна, когда известны стороны фигуры. Полупериметр берут как половину суммы всех сторон, а затем умножают на радиус вписанной окружности.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формула площади касательного четырёхугольника из курса геометрии 8 класса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 = r · p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быстро находить площадь касательного четырёхугольника по радиусу и полупериметру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существование вписанной окружности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по длинам сторон четырёхугольника
</a:t>
            </a:r>
            <a:endParaRPr lang="en-US" sz="112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394025" y="1910530"/>
            <a:ext cx="30429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углов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сумма двух противоположных углов четырёхугольника равна 180°, вокруг него можно провести окружность через все вершины.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55600" y="1910530"/>
            <a:ext cx="30429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прямоугольником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прямоугольника каждый угол равен 90°, поэтому противоположные углы дают 180°. Значит, описанная окружность у него существует.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четырёхугольник имеет описанную окружность
</a:t>
            </a:r>
            <a:endParaRPr lang="en-US" sz="222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циклического четырёхугольника
</a:t>
            </a:r>
            <a:endParaRPr lang="en-US" sz="2223" dirty="0"/>
          </a:p>
        </p:txBody>
      </p:sp>
      <p:sp>
        <p:nvSpPr>
          <p:cNvPr id="11" name="Text 2"/>
          <p:cNvSpPr txBox="1"/>
          <p:nvPr/>
        </p:nvSpPr>
        <p:spPr>
          <a:xfrm>
            <a:off x="323725" y="1747050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хорда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два вписанных угла опираются на одну и ту же хорду, они равны. Это свойство удобно применять, когда на рисунке отмечены дуги или общая сторона.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23725" y="2573683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циклическом четырёхугольнике сумма противоположных углов всегда равна 180°. По этому признаку легко проверять, может ли фигура быть вписанной в окружность.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23725" y="3400316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окружности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описанной окружности находится на пересечении серединных перпендикуляров к сторонам или диагоналям. В этой точке все расстояния до вершин становятся равными.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23725" y="4226950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в задачах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свойства помогают находить неизвестные углы, доказывать равенство элементов и строить центр окружности без лишних вычислений, опираясь на готовые геометрические признаки.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описанного четырёхугольника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Угловые признаки чаще всего помогают быстро распознать циклический четырёхугольник без дополнительных построений.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практический признак — сумма противоположных углов 180°; остальные свойства дополняют проверку и помогают в доказательствах.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геометрия 8 класса: свойства циклического четырёхугольника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226" y="2362487"/>
            <a:ext cx="17535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8388" y="2362487"/>
            <a:ext cx="20040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16601" y="2362487"/>
            <a:ext cx="17535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98376" y="2362487"/>
            <a:ext cx="200400" cy="2004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четырёхугольники и их окружности
</a:t>
            </a:r>
            <a:endParaRPr lang="en-US" sz="1823" dirty="0"/>
          </a:p>
        </p:txBody>
      </p:sp>
      <p:sp>
        <p:nvSpPr>
          <p:cNvPr id="1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8" name="Text 2"/>
          <p:cNvSpPr txBox="1"/>
          <p:nvPr/>
        </p:nvSpPr>
        <p:spPr>
          <a:xfrm>
            <a:off x="526227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обладает сразу двумя окружностями: вписанной и описанной. Это связано и с равенством всех сторон, и с прямыми углами, поэтому он подходит как самый удобный пример.
</a:t>
            </a:r>
            <a:endParaRPr lang="en-US" sz="888" dirty="0"/>
          </a:p>
        </p:txBody>
      </p:sp>
      <p:sp>
        <p:nvSpPr>
          <p:cNvPr id="19" name="Text 3"/>
          <p:cNvSpPr txBox="1"/>
          <p:nvPr/>
        </p:nvSpPr>
        <p:spPr>
          <a:xfrm>
            <a:off x="2722596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ромба есть вписанная окружность, потому что все его стороны равны. Однако описанная окружность появляется не всегда и в обычном ромбе чаще всего отсутствует.
</a:t>
            </a:r>
            <a:endParaRPr lang="en-US" sz="900" dirty="0"/>
          </a:p>
        </p:txBody>
      </p:sp>
      <p:sp>
        <p:nvSpPr>
          <p:cNvPr id="20" name="Text 4"/>
          <p:cNvSpPr txBox="1"/>
          <p:nvPr/>
        </p:nvSpPr>
        <p:spPr>
          <a:xfrm>
            <a:off x="4918964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имеет описанную окружность, так как все его углы прямые. Вписанная окружность существует только у частного случая — когда прямоугольник становится квадратом.
</a:t>
            </a:r>
            <a:endParaRPr lang="en-US" sz="900" dirty="0"/>
          </a:p>
        </p:txBody>
      </p:sp>
      <p:sp>
        <p:nvSpPr>
          <p:cNvPr id="21" name="Text 5"/>
          <p:cNvSpPr txBox="1"/>
          <p:nvPr/>
        </p:nvSpPr>
        <p:spPr>
          <a:xfrm>
            <a:off x="7115332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параллелограмма обе окружности одновременно бывают только тогда, когда он является квадратом. В остальных случаях его углы и стороны не дают нужных признаков.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469" y="1318200"/>
            <a:ext cx="7957063" cy="224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четырёхугольники имеют обе окружности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свойства сторон и углов влияют на наличие вписанной и описанной окружностей.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 — единственный четырёхугольник из списка, у которого обе окружности существуют без дополнительных условий.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особых четырёхугольников из школьной геометрии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чертёж с окружностями
</a:t>
            </a:r>
            <a:endParaRPr lang="en-US" sz="2223" dirty="0"/>
          </a:p>
        </p:txBody>
      </p:sp>
      <p:sp>
        <p:nvSpPr>
          <p:cNvPr id="11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8097" y="1886921"/>
            <a:ext cx="14514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Вписанная окружность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видно, как окружность касается всех сторон четырёхугольника. Точки касания помогают проверить равенство касательных, проведённых из одной вершины.
</a:t>
            </a:r>
            <a:endParaRPr lang="en-US" sz="903" dirty="0"/>
          </a:p>
        </p:txBody>
      </p:sp>
      <p:sp>
        <p:nvSpPr>
          <p:cNvPr id="13" name="Text 3"/>
          <p:cNvSpPr txBox="1"/>
          <p:nvPr/>
        </p:nvSpPr>
        <p:spPr>
          <a:xfrm>
            <a:off x="2062126" y="1886901"/>
            <a:ext cx="14514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вписанной окружности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отмечают в точке пересечения биссектрис углов. От этой точки до каждой стороны проведены одинаковые радиусы, что показывает равное расстояние.
</a:t>
            </a:r>
            <a:endParaRPr lang="en-US" sz="903" dirty="0"/>
          </a:p>
        </p:txBody>
      </p:sp>
      <p:sp>
        <p:nvSpPr>
          <p:cNvPr id="14" name="Text 4"/>
          <p:cNvSpPr txBox="1"/>
          <p:nvPr/>
        </p:nvSpPr>
        <p:spPr>
          <a:xfrm>
            <a:off x="3846148" y="1886901"/>
            <a:ext cx="14514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Описанная окружность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окружность проходит через все вершины фигуры. Такая схема помогает увидеть, что вершины лежат на одной окружности, а не внутри неё.
</a:t>
            </a:r>
            <a:endParaRPr lang="en-US" sz="903" dirty="0"/>
          </a:p>
        </p:txBody>
      </p:sp>
      <p:sp>
        <p:nvSpPr>
          <p:cNvPr id="15" name="Text 5"/>
          <p:cNvSpPr txBox="1"/>
          <p:nvPr/>
        </p:nvSpPr>
        <p:spPr>
          <a:xfrm>
            <a:off x="5630188" y="1887001"/>
            <a:ext cx="14514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описанной окружности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находится на пересечении серединных перпендикуляров к сторонам или диагоналям. Это позволяет быстро строить окружность по нескольким известным точкам.
</a:t>
            </a:r>
            <a:endParaRPr lang="en-US" sz="903" dirty="0"/>
          </a:p>
        </p:txBody>
      </p:sp>
      <p:sp>
        <p:nvSpPr>
          <p:cNvPr id="16" name="Text 6"/>
          <p:cNvSpPr txBox="1"/>
          <p:nvPr/>
        </p:nvSpPr>
        <p:spPr>
          <a:xfrm>
            <a:off x="7414237" y="1887001"/>
            <a:ext cx="14514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Вспомогательные линии
</a:t>
            </a:r>
            <a:pPr algn="l" indent="0" marL="0">
              <a:lnSpc>
                <a:spcPct val="115000"/>
              </a:lnSpc>
              <a:buNone/>
            </a:pPr>
            <a:r>
              <a:rPr lang="en-US" sz="5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Биссектрисы, перпендикуляры и радиусы делают чертёж наглядным. По ним легко объяснить, почему окружности существуют и какие свойства используются в доказательстве.
</a:t>
            </a:r>
            <a:endParaRPr lang="en-US" sz="90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признак в задаче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условия задачи к нужному признаку или построению
</a:t>
            </a:r>
            <a:endParaRPr lang="en-US" sz="112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встречаются такие задачи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по теме часто сочетаются вычисления, построения и доказательства, поэтому полезно узнавать нужный признак по условию сразу.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задачи на признаки и площадь; реже всего — на нахождение центра окружности, потому что они требуют дополнительных построений.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задач школьного курса геометрии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окружностями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1000" y="1629373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окружности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вписанную и описанную окружности считают одним и тем же объектом. Нужно помнить: одна касается сторон, а другая проходит через вершины.
</a:t>
            </a:r>
            <a:endParaRPr lang="en-US" sz="1048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96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Смотрят только на рисунок
</a:t>
            </a:r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фигуры может быть обманчивым. Для ответа важно не угадывать, а проверять точный признак: по сторонам или по углам.
</a:t>
            </a:r>
            <a:endParaRPr lang="en-US" sz="1131" dirty="0"/>
          </a:p>
        </p:txBody>
      </p:sp>
      <p:sp>
        <p:nvSpPr>
          <p:cNvPr id="12" name="Text 4"/>
          <p:cNvSpPr txBox="1"/>
          <p:nvPr/>
        </p:nvSpPr>
        <p:spPr>
          <a:xfrm>
            <a:off x="258450" y="3358618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пропускают равенство противоположных сторон у касательного четырёхугольника или сумму противоположных углов 180° у циклического. Без этого доказательство неполное.
</a:t>
            </a:r>
            <a:endParaRPr lang="en-US" sz="1048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225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используют диагонали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каждая диагональ проходит через центр окружности. Это зависит от вида четырёхугольника и от того, какая окружность рассматривается в задаче.
</a:t>
            </a:r>
            <a:endParaRPr lang="en-US" sz="104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об окружностях четырёхугольника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Вписанная окружность проверяется по сторонам, а описанная — по углам. Если помнить два главных признака, легче находить радиус, площадь, центр окружности и распознавать нужный четырёхугольник.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2026-05-29T05:06:12Z</dcterms:created>
  <dcterms:modified xsi:type="dcterms:W3CDTF">2026-05-29T05:06:12Z</dcterms:modified>
</cp:coreProperties>
</file>