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На заре новой эпохи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новую эпоху: глобальные изменения в науке, культуре, политике и технологиях.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наступления эпох перемен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переживало радикальные трансформации в эпоху Возрождения, Просвещения и индустриализации, вызванные развитием науки, техники, демографии и новым мировоззрением.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новой эпохи: ключевые факторы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открытия, включая теорию относительности Эйнштейна и периодическую систему Менделеева, задали фундамент для технологического рывка и пересмотра взглядов на природу и общество.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технологии, такие как пароход, радио и автоматизация, наряду с падением империй, разрушили прежние структуры социального и политического порядка.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войны, экономические кризисы и массовые миграции усилили социальную нестабильность, стимулируя деятельность новаторов — учёных, изобретателей и реформаторов.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мировых ценностей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акцент сместился от коллективистских идеалов к приоритету личности и уважению прав человека в условиях плюрализма и толерантности.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современности ценится инновационность, поддержка творчества и открытость к разнообразию, что способствует интеллектуальному и культурному развитию.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Постматериальные ценности приобрели важность: самореализация, экологическая ответственность и стремление к устойчивому будущему выходят на первый план.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ценности отражают потребность общества в балансе между развитием технологий, социальной справедливостью и сохранением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атомной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первого ядерного реактора в 1942 году открыло новую эру в энергетике и вооружениях. Запуск атомной электростанции в СССР в 1954 году стал технологическим прорывом, расширившим возможности производства энергии.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спутник в 1957 году и полёт Юрия Гагарина в 1961-м ознаменовали начало космической эры. Высадка на Луну в 1969 году закрепила лидерство человечества в освоении внеземных пространств.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Прорывы в генетике и информатике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структуры ДНК в 1953 году дало толчок биологии. Появление первых компьютеров и развитие интернета с конца 1960-х кардинально изменили коммуникации, экономику и образование.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научные достижения, изменившие мир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изобретений новой эпохи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ключевые изобретения, их авторы и влияние на общество, демонстрируя ускорение темпов технологических изменений.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инновации существенно ускоряют развитие общества и меняют образ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технологий XX–XXI вв.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инициативы: вклад в модернизацию общества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 — Вторая волна феминизма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движение за равноправие женщин, расширение социальных свобод и участие в политике.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 — Правозащитные и студенческие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за гражданские права и реформирование образовательных систем в США и Европе.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1970-х — Зеленое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экологического сознания и усилия за сохранение природы и устойчивое развитие.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программ, направленных на инклюзивность и развитие критического мышления в школах и вузах.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трансформации на заре эпохи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колониальных империй и новые независимые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XX века произошло разрушение британской, французской и португальской колониальных империй, что привело к появлению независимых государств и новому мировому порядку.
</a:t>
            </a:r>
            <a:endParaRPr lang="en-US" sz="1104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СССР, объединение Германии и расширение международного сотрудничества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 ознаменовался распадом СССР, объединением Германии и ростом влияния организаций как ООН, способствуя укреплению демократии и международной стабильности.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интеллект: развитие и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этапом стала победа AlphaGo на чемпионате по го в 2016 году, продемонстрировавшая глубокое обучение и способность ИИ решать сложные задачи.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ChatGPT в 2022-м и тестирование беспилотных автомобилей с 2010-х годов показывают, как ИИ трансформирует образование, медицину и бизнес, расширяя автоматизацию и прогнозирование.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революция: фундамент современной эпохи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электричества, телефона и автомобиля в XIX веке создали базу для новых индустриальных моделей и ускорили урбанизацию.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радио и первых компьютеров в XX веке вызвало глобализацию информации, изменило рынок труда и подготовило почву для цифровой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2023; Всемирный банк,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эра: Интернет и глобальное общество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интернета способствует развитию телемедицины, дистанционного образования и формирует новые формы социальной активности.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пользователей интернета увеличивает значимость цифровой инфраструктуры и меняет глобальные коммуникационные модели.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как культурный феномен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коммерческого кинотеатра в 1895 году открыло путь массовому искусству. Кино стало не только развлечением, но и мощным средством формирования общественного сознания и ценностей.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поп-музыки на молодежные субкультуры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Дебют The Beatles в 1960-х годах изменил музыкальный ландшафт, создав глобальные тренды и предоставив молодежи новый способ самовыражения и объединения вокруг общих интересов.
</a:t>
            </a:r>
            <a:endParaRPr lang="en-US" sz="1178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культура: формирование новой идентичности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рынке труда и новые профессии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сократил число традиционных профессий и увеличил спрос на услуги в IT, биотехнологиях и анализе данных.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адаптируются под новые требования, акцентируя внимание на цифровой грамотности, креативности и междисциплинарном подходе.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социальными медиа и устойчивым развитием, выросли после 2010 года, отражая динамику современных рынков труда.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 как глобальная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ООН 2019 года, мир столкнулся с риском исчезновения до миллиона видов животных и растений, что нарушает экосистемные балансы и влияет на устойчивость природных ресурсов.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усилия по борьбе с изменением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2015 года и Цели устойчивого развития ООН способствуют глобальному переходу к «зелёным» технологиям и развитию возобновляемых источников энергии.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повестка новой эпохи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Statista,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их роль в обществе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влияют на формирование общественного мнения, способствуют социальной активности и развитию новых форм коммуникации.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пользователей социальных платформ ускоряет информационный обмен, но порождает вызовы, связанные с кибербуллингом и цифровыми пузырями.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глобализации экономики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доминируют в мировой экономике, формируя глобальные цепочки поставок и управляя электронной коммерцией с объёмом $5,7 трлн в 2022 году.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валюты и рост креативных индустрий меняют традиционные модели труда, способствуя развитию фриланса и трансграничной занятости.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Социально-культурные сдвиги и новые ценности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приоритета личностного развития и инноваций становится основой современных образовательных и этических норм.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солидарность растёт через расширение волонтёрских и климатических инициатив, вовлекающих тысячи молодых людей.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понимание равенства и прав человека, стимулируя более инклюзивную и толерантную культуру.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молодежи в социальных движениях формирует новые модели гражданской ответственности и глобального сотрудничества.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современного общества и пути их преодоления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— начало пандемии COVID-19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распространение коронавируса привело к новым вызовам здравоохранения и необходимости срочной глобальной координации.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7965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— рост информационных войн и фейков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дезинформации усилило необходимость развития критического мышления и цифровой грамотности во всём обществе.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615930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2022–2023 — акцент на цифровом равенстве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направлено на уменьшение цифрового разрыва между развитыми и развивающимися странами через образовательные кампании.
</a:t>
            </a:r>
            <a:endParaRPr lang="en-US" sz="11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прорывов и успешных решений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Эстонии цифровизация госуслуг позволяет осуществлять 90% операций онлайн, значительно сокращая бюрократию и повышая качество обслуживания.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и Сингапуре внедряются «умные» городские технологии, способствующие экологической устойчивости и улучшению качества жизни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как двигатель новой эпохи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 требует от каждого активной роли в инновациях и устойчивом развитии, а молодёжь становится ключевым фактором позитивных изменений и формирования будущего.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2026-05-11T12:06:44Z</dcterms:created>
  <dcterms:modified xsi:type="dcterms:W3CDTF">2026-05-11T12:06:44Z</dcterms:modified>
</cp:coreProperties>
</file>