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«Шестидесятые» О. Н. Половинкиной: поколение, эпоха, нравственный выбор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молодости, надеждах и проверке совести в эпоху оттепели.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и надежд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 в СССР стали временем ослабления идеологического давления, роста интереса к личной свободе, образованию, чтению и спору о будущем. Именно в этой атмосфере формируется поколение, для которого идеалы постоянно сталкиваются с реальностью.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1960-х как главный предмет изображения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формируются в среде, где особенно ценятся честность, товарищество, труд и доверие к слову. Эти качества определяют их самооценку и отношение к людям.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идеализмом в них заметны сомнение, тревога и потребность найти внутреннюю опору. Молодость показана как время поиска, а не готовых ответов.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идеализирует поколение: рядом с искренностью существуют колебания, слабость и разная степень нравственной зрелости. Это делает образ времени более достоверным.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эпохи в повседневной жизни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Коммунальный или скромный городской быт, дворы, улицы, транспорт и очереди создают узнаваемый фон 1960-х. Через эти детали история входит в повседневность.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радио, разговоры о новостях и студенческая среда показывают живой интеллектуальный климат. Простые вещи становятся знаками времени, надежды и движения вперёд.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повести — взросление героя, которому приходится соотносить мечты с реальностью. Личная история становится испытанием на самостоятельность и зрелость.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Существенны темы искренности, дружбы и ответственности. Автор показывает, что ценность человека раскрывается в обычном разговоре, поступке и отношении к другому.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важен разрыв между ожиданием и жизнью: красивое представление о будущем проверяется практикой. Так формируется нравственный смысл повести.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повести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исторический фон становится основой нравственного анализа характера.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и её художественная роль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персонажи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связаны с опытом, осторожностью и памятью о прошлом. Их присутствие напоминает, что жизнь сложнее юношеских представлений и требует ответственности.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воплощают энергию обновления, доверчивость и стремление к правде. Их речь и поступки передают темперамент поколения, уверенного в праве на собственную позицию.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персонажи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расширяют социальный фон и помогают увидеть разные способы поведения. Через них автор уточняет оттенки конфликта и проверяет устойчивость нравственных принципов.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смысл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показывает, что человека определяют не возраст и не громкие слова. Важнее поступок, умение отвечать за него и сохранять внутреннюю честность.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героев и их соотношение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важность идеалов, но и их иерархию в сознании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нравственные опоры поколения — честность и ответственность; остальные ценности подчинены проверке характера.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повести О. Н. Половинкиной «Шестидесятые»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Конфликты, раскрывающие характер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коллективного подъёма и личной неуверенности показывает, насколько герой способен сохранять внутреннюю устойчивость, не растворяясь в общем энтузиазме.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Противоречие между красивой идеей и трудной практикой проверяет зрелость: одних вдохновляет романтика, другие начинают видеть цену реальных поступков.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быть «как все» сталкивается с необходимостью иметь собственное мнение. Здесь особенно ясно видно, насколько герой готов к самостоятельности.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проходит между словами и действиями. Именно совпадение убеждений с поведением делает персонажа по-настоящему нравственно убедительным.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760" y="2400298"/>
            <a:ext cx="6118153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1960-х и их художественная функция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бытовые и культурные детали раскрывают тему поколения и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время передано через конкретную среду: не через декларации, а через узнаваемые детали повседневной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О. Н. Половинкиной «Шестидесятые»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средства — разговорная речь, психологическая деталь и сдержанная интонация — создают эффект достоверности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повести О. Н. Половинкиной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художественных опоры делают повесть живой и убедительной: речь, деталь и интонация. Благодаря их сочетанию историческое время передано не отвлечённо, а через узнаваемое человеческое переживание.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Неловкость как признак живого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выглядит безупречным: он сомневается, сбивается, не сразу находит нужные слова. Такая неловкость важна для изображения молодого человека, который ещё только учится понимать себя и отвечать за собственные решения.
</a:t>
            </a:r>
            <a:endParaRPr lang="en-US" sz="115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Пауза, которая говорит больше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чувства в повести часто выражены не прямыми признаниями, а молчанием, задержкой ответа, коротким жестом или взглядом. Именно в таких моментах особенно заметна внутренняя работа мысли и скрытое напряжение ситуации.
</a:t>
            </a:r>
            <a:endParaRPr lang="en-US" sz="1286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Самоирония и поиск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способны замечать собственную неуверенность и не прятать её за громкими фразами. Самоирония делает их ближе читателю и подчёркивает: взросление начинается там, где человек честно смотрит на себя.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 внутренний мир героев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нравственного выбора в произведении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обычная жизненная ситуация превращается в проверку совести и личной зрелости героя.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ритм текста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приходится на момент нравственной проверки, когда внешнее действие становится внутренним испытанием. После этого тон повествования заметно сдерживается.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движение от ожидания к кризису и затем к зрелому пониманию цены выбора.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повести О. Н. Половинкиной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631" y="2135775"/>
            <a:ext cx="484838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176" y="2162625"/>
            <a:ext cx="625500" cy="50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2733" y="2135780"/>
            <a:ext cx="69262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2746" y="2135780"/>
            <a:ext cx="692625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поколении как литературная тема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мире героев — не украшение, а способ мыслить и разговаривать о главном. Через чтение и обсуждение литературы формируется общий духовный язык поколения.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плеча помогает героям не замыкаться в себе и проверять собственные убеждения в общении. Память о поколении сохраняет именно этот опыт доверия и взаимной поддержки.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повести связана не только со знаниями, но и с внутренним ростом. Образование понимается как путь к самостоятельности, ответственности и более широкому взгляду на жизнь.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Сказанное слово в тексте обладает нравственным весом: обещание, оценка, признание или отказ требуют последствий. Поэтому память о шестидесятых строится на уважении к честности и личной позиции.
</a:t>
            </a:r>
            <a:endParaRPr lang="en-US" sz="15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важен для старшеклассников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увидеть, что взросление связано не с возрастом, а с умением выдерживать давление среды, принимать неочевидные решения и сохранять внутреннюю опору в сложной ситуации.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близка тема расхождения между тем, как хочется поступить, и тем, как поступок будет выглядеть в глазах других. Текст показывает ценность самостоятельного мышления и ответственности.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удобно для сопоставления личного опыта с историческим: внешне жизнь 1960-х отличается от современной, но нравственные вопросы — честность, дружба, выбор, совесть — остаются узнаваемыми.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поколения и реальность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молодые герои учатся соотносить идеалы с повседневной практикой и постепенно приходят к более зрелому пониманию себя и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отказывается от идеалов, но учится видеть сложность жизни и отвечать за собственный поступок.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повести О. Н. Половинкиной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ряд эпохи оттепели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молодёжи, учебных аудиторий и городских дворов помогают увидеть повседневную среду, в которой рождались надежды на обновление, спор о ценностях и ощущение открывающегося будущего.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издания, плакатная эстетика и скромные интерьеры важны не как фон, а как знак времени: культурный подъём соседствует с бытовой ограниченностью и требованием внутренней собранности.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по произведению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создаёт убедительный портрет поколения через частную судьбу и обычные жизненные эпизоды, где характер раскрывается точнее, чем в громких декларациях.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 человека происходит в отношениях с другими: важно не только думать правильно, но и поступать честно, не прячась за общими словами.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здесь не отделён от нравственной темы: эпоха видна в речи, поведении, привычках и в том, как герои реагируют на испытания.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верность слову, ответственность и совестливость переживают любую эпоху и остаются основой личной зрелости.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художественный смысл «шестидесятых»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Половинкина показывает шестидесятые как время надежд, споров и нравственного взросления. В центре не лозунг эпохи, а человек, который учится хранить честь, дружбу и искренность.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2026-05-23T15:39:08Z</dcterms:created>
  <dcterms:modified xsi:type="dcterms:W3CDTF">2026-05-23T15:39:08Z</dcterms:modified>
</cp:coreProperties>
</file>