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Экстремальный спорт: насколько он опасен и почему его выбирают?
</a:t>
            </a:r>
            <a:pPr algn="ctr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Риск, адреналин и ответственность: что привлекает людей в экстремальном спорте?
</a:t>
            </a:r>
            <a:endParaRPr lang="en-US" sz="3695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виды спорта объединяют скорость, высоту, сложную технику и непредсказуемые условия. На уроке мы разберём, как английские слова athlete, equipment, injury, helmet и training помогают говорить о риске и безопасности.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спорт экстремальным?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risks: injuries, weather, and human mistakes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и 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опасности связаны с потерей равновесия, столкновением с препятствием или неудачным приземлением. В таких ситуациях особенно легко получить fractures, sprains и bruises.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разной тяжести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более серьёзных ошибках возникают head injuries и spinal injuries. Даже небольшая ошибка может привести к долгому восстановлению и пропуску тренировок или учёбы.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ветер, туман и холод делают движение менее предсказуемым. Плохие weather conditions мешают контролю и увеличивают риск, особенно там, где важны скорость и точность.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недосып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устаёт или спит слишком мало, он хуже оценивает ситуацию и реагирует медленнее. Это повышает вероятность ошибки и делает to lose control более вероятным.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инструкций, спешка и желание показать смелость часто приводят к последствиям. Именно поэтому выражения to take a risk, to make a mistake и to stay safe так важны в этой 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повышает опасность?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и том же виде спорта риск меняется в зависимости от условий, подготовки и поведения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человеческий фактор и недостаточная подготовка; именно они чаще всего превращают контролируемый риск в опасную ситуацию.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экстремального спорта; оценочная схема для сравнения факторов риска.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are attracted to extreme sports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свободы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экстремальный спорт — это способ выйти за пределы повседневной рутины и почувствовать свободу движения. Когда человек мчится по склону или скользит по волне, он переживает момент полной концентрации и ясности.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вызов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Других привлекает не только эмоция, но и возможность проверить себя. Подъём на скалу или прыжок с высоты становятся испытанием характера, где важны self-confidence, independence и желание достичь нового результата.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впечатления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занятия часто выглядят thrilling и exciting именно потому, что дают яркий эмоциональный опыт. Фото и видео усиливают интерес: зритель видит не просто спорт, а напряжённое, intense действие на фоне природы.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97942"/>
            <a:ext cx="4166100" cy="261606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 — разные риски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опасность зависит не только от спорта, но и от условий, экипировки и характера ошибки.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спорта свой тип опасности: где-то решает высота, где-то скорость, а где-то погода. Цена ошибки везде разная.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видам экстремального спорта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 about injuries and long-term consequences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нагрузки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Repeated stress постепенно ослабляет суставы и связки. Даже без громкой аварии микротравмы накапливаются, вызывая хроническую боль и снижая выносливость спортсмена.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 — долгий путь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Серьёзное падение или столкновение может привести к долгой реабилитации. После травмы человек часто теряет тренировочное время, форму и уверенность в своих действиях.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влияет не только на тело, но и на режим жизни. Возникают ограничения в движении, необходимость medical help и осторожное возвращение к активности.
</a:t>
            </a:r>
            <a:endParaRPr lang="en-US" sz="1276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след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неудачи многие испытывают страх, раздражение и stress. Поэтому recovery включает не только лечение, но и восстановление спокойствия, контроля и мотивации.
</a:t>
            </a:r>
            <a:endParaRPr lang="en-US" sz="12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небольшая ошибка превращается в травму
</a:t>
            </a:r>
            <a:endParaRPr lang="en-US" sz="2784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 плохой подготовки к аварии и более безопасную альтернативу.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Training and physical fitness as safety factors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muscles and good endurance help a person control movement more accurately. When the body is prepared, it is easier to keep balance and react quickly under pressure.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 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 and coordination matter especially in sports with height, speed or unstable surfaces. They reduce the chance of slipping, misjudging distance or making a sudden wrong movement.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стартом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Warm-up prepares muscles and joints for effort and lowers the chance of strain. It also helps the athlete stay focused and enter the activity more calmly.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Hydration and breathing control are simple but important habits. When the body gets enough water and oxygen, concentration improves and fatigue appears later, which supports safer decisions.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под наблюдением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 under supervision teaches correct technique and builds confidence step by step. A coach can notice errors early and help the student improve without unnecessary risk.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Equipment: the difference between safety and serious injury
</a:t>
            </a:r>
            <a:endParaRPr lang="en-US" sz="2327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головы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Helmet is one of the most important parts of safety gear because it helps reduce head injuries. It must fit properly, be fastened correctly and be replaced after damage.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рук и ног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Gloves, knee pads and elbow pads protect the body during falls and sliding. They do not remove risk completely, but they can greatly reduce the severity of injuries.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и 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Harnesses, straps and other support systems are essential in climbing and similar activities. Before using them, спортсмен must inspect the equipment and make sure it is in proper condition.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подбор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Equipment works best when it matches the sport, the size of the person and the conditions outside. Damaged or poorly fitted gear creates a false feeling of safety and increases danger.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an activity more dangerous? A bar chart of risk factors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 особенно резко, когда несколько факторов совпадают: усталость, плохая погода и слабая подготовка усиливают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алкоголь и отсутствие страховки, а сочетание факторов делает риск выше, чем любой из них по отдельности.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оценка по материалам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Psychology of risk: why adrenaline matters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экстремальный спорт — это способ испытать яркие ощущения, почувствовать прилив энергии и выйти за пределы привычного комфорта, не теряя интереса к движению и скорости.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самоуверенности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повторить успех может привести к overconfidence: человек начинает недооценивать опасность, торопится и игнорирует сигналы, которые подсказывают остановиться или изменить план.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часто говорят не только об адреналине, но и о том, что важны личный рост, смелость и умение сохранять спокойствие в ситуации неопределённости и высокого давления.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интерес к риску становится безопаснее, если спортсмен умеет to stay calm under pressure, учитывать пределы подготовки и принимать responsible choices вместо импульсивных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disadvantages of extreme sports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вид активности может развивать качества личности и одновременно создавать серьёзные риски.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связана с развитием тела и характера, а опасность — с травмами, зависимостью от острых ощущений и давлением со стороны окружающих.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экстремального спорта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превратить обычную попытку в серьёзную травму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неверное решение — например, игнорирование погоды или повреждённого снаряжения — способно запустить цепочку опасных событий и резко повысить риск.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routine before an extreme sport activity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до выхода на маршрут показывает, как подготовка снижает риск.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Real-life consequences: injuries and recovery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травмы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Падения, столкновения и неудачные приземления могут привести к fractures, head injuries и другим повреждениям, после которых человеку нужна срочная medical help и наблюдение врачей.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recovery часто занимает недели или месяцы: спортсмен пропускает тренировки, учёбу и соревнования, а затем постепенно возвращается к нагрузкам под контролем специалистов.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затрагивает не только тело: страх повторного падения, тревога и потеря уверенности могут мешать двигаться дальше и требуют терпения, поддержки и времени.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одной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Экстремальный спорт показывает, что одна неверная оценка условий может иметь serious consequences, поэтому prevention и careful preparation здесь так же важны, как сила и техника.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teenagers are drawn to extreme sports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особенно привлекают занятия, которые позволяют быстро почувствовать прогресс, выделиться среди сверстников и показать самостоятельность без долгой подготовки.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не только с риском, но и с поиском статуса, поддержки группы и личной идентичности.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визуализации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Freedom and responsibility: the balance behind the sport
</a:t>
            </a:r>
            <a:endParaRPr lang="en-US" sz="2447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Экстремальный спорт привлекает тем, что человек сам выбирает маршрут, темп и уровень сложности, но настоящая свобода возможна только тогда, когда выбор осознан и обоснован.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 for rules не ограничивает спортсмена, а помогает ему понять, где начинается опасность. Умение respect limits делает действие более точным и предсказуемым.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стрессовой ситуации важно не поддаться эмоциям, а сохранить self-control: остановиться, если условия ухудшились, и не идти дальше только ради впечатления или одобрения.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 behavior означает думать не только о результате, но и о том, как ваше решение влияет на здоровье, безопасность и людей, которые могут помочь в случае проблемы.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in extreme sports: what they prevent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простая мера безопасности предотвращает конкретную угрозу и делает занятие более предсказуемым.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работают лучше всего, когда выполняются заранее и постоянно: они уменьшают риск травм, ошибок и задержки помощи.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безопасности в экстремальном спорте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Conclusion: extreme sports are dangerous, but risk can be managed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Экстремальный спорт всегда связан с риском, но его уровень зависит от подготовки, правил, экипировки и самоконтроля. Значит, опасность можно уменьшить, если действовать разумно и ответственно.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2026-05-31T16:21:53Z</dcterms:created>
  <dcterms:modified xsi:type="dcterms:W3CDTF">2026-05-31T16:21:53Z</dcterms:modified>
</cp:coreProperties>
</file>