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птиц
</a:t>
            </a:r>
            <a:endParaRPr lang="en-US" sz="3043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уникальные системы организма, обеспечивающие полёт и выживание.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внутреннее строение птиц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анатомии птиц раскрывает тайны их полёта и выживания. Это помогает сохранять виды и заботиться о птицах в природе и неволе.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скелета птиц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и прочные кости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имеют полые кости с внутренними перегородками, что значительно снижает их вес и облегчает полёт. Такая конструкция сочетает лёгкость и прочность.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Киль грудины — опора для крыльев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Развитый киль грудины служит местом крепления мощных грудных мышц, которые отвечают за взмахи крыльев и поддержание подъёма в воздухе.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крыла для манёвров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соединения костей крыла позволяют птице точно управлять полётом, изменяя направление и амортизируя приземления без травм.
</a:t>
            </a:r>
            <a:endParaRPr lang="en-US" sz="138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мышечной системы птиц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мышцы для полёта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Грудные мышцы составляют до 20% массы птицы, обеспечивая мощные взмахи крыльев. Их развитие позволяет вырабатывать необходимую для полёта силу.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спины и ног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спины и ног у птиц менее развиты, но важны для устойчивого стояния и движения по поверхности, обеспечивая баланс и опору.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Энергоэффективные мышцы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мышц адаптирована к быстрому сокращению, что снижает расход энергии, необходимой для поддержания длительного полёта.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птиц: этапы обработки пищи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зубов и роль клюва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используют крепкий клюв для захвата пищи, поскольку зубы отсутствуют. Это снижает массу головы, облегчая полёт.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Зоб — первая стадия обработки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поступает в зоб, где происходит её размягчение и накопление. Это помогает птице быстро проглотить пищу и отложить её для дальнейшей переработки.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Железистый и мускульный желудки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железистом желудке выделяются ферменты для переваривания, а мускульный желудок механически измельчает пищу, обеспечивая её быстрое усвоение.
</a:t>
            </a:r>
            <a:endParaRPr lang="en-US" sz="138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птиц: уникальный механизм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мешки как легкие резервуары
</a:t>
            </a:r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мешки не участвуют в газообмене напрямую, но обеспечивают непрерывное движение воздуха, что повышает эффективность дыхания.
</a:t>
            </a:r>
            <a:endParaRPr lang="en-US" sz="1362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Двойной цикл дыхания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проходит через лёгкие дважды — при вдохе и выдохе, благодаря чему кислород постоянно поступает в кровь, что поддерживает высокую активность птиц.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воздушных мешков в облегчении тела
</a:t>
            </a:r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дыхания, воздушные мешки уменьшают вес тела и помогают регулировать температуру, поддерживая оптимальный обмен веществ во время полёта.
</a:t>
            </a:r>
            <a:endParaRPr lang="en-US" sz="136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кровеносной системы птиц и рептилий
</a:t>
            </a:r>
            <a:endParaRPr lang="en-US" sz="1988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имеют 4-камерное сердце и высокую частоту пульса, обеспечивая быстрый обмен кислородом.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давление и частота сердцебиения у птиц поддерживают интенсивный метаболизм и активность.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птицы способны воспринимать ультразвуковые и инфразвуковые сигналы, расширяя диапазон окружающих звуков.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у птиц развит сильнее обоняния, что помогает им слышать сигналы и опасность, однако у некоторых видов, например грифов, обоняние превосходно.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птиц крупнее относительно головы, обеспечивают отличное цветное и бинокулярное зрение для ориентации в пространстве.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птиц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и мозг у птиц: ключ к полёту и ориентации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Развитый мозжечок для координации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Мозжечок у птиц особенно развит и обеспечивает точный контроль движений и баланс в полёте, важный для сложных манёвров и посадки.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Гиппокамп и путевая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участок мозга отвечает за запоминание маршрутов и способен сохранять информацию о многотысячных километров миграциях без ошибок.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звуков и коммуникация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области головного мозга отвечают за пение и сигналы, что облегчает социальное взаимодействие и поиск пищи.
</a:t>
            </a:r>
            <a:endParaRPr lang="en-US" sz="138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377206"/>
            <a:ext cx="4646100" cy="2562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в структуре и функции пищеварительного тракта, влияющие на скорость и эффективность переваривания.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зоологии, 2022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пищеварительных систем птиц и млекопитающих
</a:t>
            </a:r>
            <a:endParaRPr lang="en-US" sz="221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птиц компактнее и обеспечивает быстрый обмен веществ, необходимый для полёта.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птиц очищают кровь и выделяют мочевую кислоту вместо мочевины, что позволяет экономно расходовать воду и уменьшает массу выводимых отходов — важное преимущество для полёта.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мочевого пузыря у птиц способствует снижению массы тела и облегчает избавление от продуктов обмена без излишней задержки жидкости и увеличения веса.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выделения вокруг гнёзд — это кристаллы мочевой кислоты, аккумулирующиеся в результате выделения и концентрирования отходов, что помогает поддерживать чистоту в местах размножения.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система: экономия воды и масса тела
</a:t>
            </a:r>
            <a:endParaRPr lang="en-US" sz="195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размножения и строение репродуктивной системы птиц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Односторонняя функциональность репродуктивных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птиц развивается только левый яичник и яйцевод, что облегчает вес тела и снижает нагрузку при полёте. Это важная адаптация, влияющая на репродуктивную эффективность.
</a:t>
            </a:r>
            <a:endParaRPr lang="en-US" sz="1213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защита яйца
</a:t>
            </a:r>
            <a:pPr algn="l" indent="0" marL="0">
              <a:lnSpc>
                <a:spcPct val="115000"/>
              </a:lnSpc>
              <a:buNone/>
            </a:pPr>
            <a:r>
              <a:rPr lang="en-US" sz="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покрыты твёрдой известковой скорлупой, обеспечивающей защиту зародыша от внешних воздействий и обеспечивающей газообмен. Такая структура важна для успешного развития птенца вне тела матери.
</a:t>
            </a:r>
            <a:endParaRPr lang="en-US" sz="1369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 и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7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у птиц происходит внутри организма самки, но вся эмбриональная разработка проходит в яйце. Это позволяет птице сохранять лёгкость тела и одновременно защищать потомство.
</a:t>
            </a:r>
            <a:endParaRPr lang="en-US" sz="122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зоологии, 2022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внутренних органов: птицы и млекопитающие
</a:t>
            </a:r>
            <a:endParaRPr lang="en-US" sz="1881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имеют относительно более крупное сердце и мозг, что обеспечивает высокую активность и ориентацию в пространстве во время полёта.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массы сердца и мозга у птиц отражает эволюческие потребности в энергоснабжении и координации движений при полёте.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воздуха через дыхательную систему птиц
</a:t>
            </a:r>
            <a:endParaRPr lang="en-US" sz="2237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Односторонний поток воздуха обеспечивает постоянное обогащение кислородом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птицы сохраняют тепло: терморегуляция и оперение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температура тела и метаболизм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тела птиц достигает 40–42°C, что выше, чем у большинства млекопитающих. Этот показатель поддерживается активным обменом веществ, позволяющим быстро реагировать на изменения окружающей среды.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перьев в теплоизоляции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Пух и плотный слой перьев обеспечивают защиту от холода и перегрева, создавая эффективный барьер для сохранения тепла даже при сильных ветрах и низких температурах.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климатическим условиям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могут регулировать тепловой баланс за счёт изменения положения пера и сокращения кровеносных сосудов в коже, что помогает выдерживать экстремальные температуры и длительные нагрузки.
</a:t>
            </a:r>
            <a:endParaRPr lang="en-US" sz="138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Зоологические исследования, 2023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дыхания и пульса: зависимость от размера птицы
</a:t>
            </a:r>
            <a:endParaRPr lang="en-US" sz="1783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птицы теряют тепло быстрее, что требует более частого дыхания и быстрого сердцебиения для поддержания температуры тела.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птицы напрямую влияет на физиологические процессы для сохранения теплового баланса и обеспечения энергетического обмена.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сов асимметричное расположение ушей позволяет точно локализовать добычу в условиях полной темноты с высокой эффективностью охоты ночью.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Колибри способны выполнять взмахи крыльями до 80 раз в секунду и летать назад, что обеспечивает исключительную манёвренность при кормлении на цветках.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имеют толстый подкожный жировой слой, который предотвращает переохлаждение в холодных водах Антарктики и обеспечивает плавучесть в жидкой среде.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птиц могут воспринимать ультразвук или инфразвук, что расширяет диапазон их коммуникации и восприятия окружающей среды.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уникальных адаптаций: от сов до пингвинов
</a:t>
            </a:r>
            <a:endParaRPr lang="en-US" sz="200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адаптации, поддерживающие миграции птиц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дыхательная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мешки и лёгкие птиц обеспечивают максимальное насыщение крови кислородом, позволяя преодолевать большие расстояния без одышки и снижения работоспособности.
</a:t>
            </a:r>
            <a:endParaRPr lang="en-US" sz="1362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запасы в виде жиров
</a:t>
            </a:r>
            <a:pPr algn="l" indent="0" marL="0">
              <a:lnSpc>
                <a:spcPct val="115000"/>
              </a:lnSpc>
              <a:buNone/>
            </a:pPr>
            <a:r>
              <a:rPr lang="en-US" sz="7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длительными перелётами птицы накапливают жир, который служит концентрированным источником энергии, необходимым для преодоления тысяч километров без остановок.
</a:t>
            </a:r>
            <a:endParaRPr lang="en-US" sz="1211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навигация и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используют сложные когнитивные способности и пространственную память, чтобы возвращаться к местам гнездования, преодолевая тысячи километров год за годом.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изучения внутреннего строения птиц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Магнитно-резонансная томография (МРТ)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МРТ позволяет получать детальные изображения внутренних органов птиц без травмирования, что способствует изучению анатомии и диагностики заболеваний в живом состоянии.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томография (КТ)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 предоставляет трёхмерные снимки костных структур и внутренних систем, позволяя исследовать мельчайшие детали строения скелета и органов.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Эндоскопия в исследовании живых птиц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эндоскопов открывает возможность визуального осмотра внутренних полостей без хирургического вмешательства, что важно для ветеринарной практики и научных исследований.
</a:t>
            </a:r>
            <a:endParaRPr lang="en-US" sz="138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Выводы: уроки внутреннего строения птиц для науки и жизни
</a:t>
            </a:r>
            <a:endParaRPr lang="en-US" sz="2197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анатомии птиц раскрывает их совершенные адаптации к полёту и среде обитания, помогая сохранять виды и развивать новые технологии на основе природы.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2026-05-08T19:57:58Z</dcterms:created>
  <dcterms:modified xsi:type="dcterms:W3CDTF">2026-05-08T19:57:58Z</dcterms:modified>
</cp:coreProperties>
</file>