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стихотворение о свободе, милосердии и маленьком чуде.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«Птичка»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поэт, которого любят дети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написал много известных произведений, в том числе короткие и очень понятные стихи. «Птичка» легко читать в 2 классе: строк немного, а смысл — большой.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говорит человек, который замечает птичку, кормит ее и потом отпускает. Его поступок помогает увидеть в тексте доброту и внимание к живому существу.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кажется совсем маленькой и беззащитной. Рядом с ней возникают клетка, зернышки, воздух и полет — простые образы, которые легко представить.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видит птичку и понимает, что ей нужна помощь. Он не проходит мимо, а относится к ней с заботой и осторожностью.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дает птичке зернышки. Этот короткий эпизод показывает, что добро часто выражается в простом, но очень важном действии.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стихотворении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птичку выпускают на волю. Именно этот момент делает стихотворение особенно светлым: добро завершается свободой, а не удержанием.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свобода для птички дороже, чем спокойная жизнь в клетке. У живого существа должно быть право летать.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не держит силой. Она умеет помогать и вовремя отпускать, если это нужно тому, кому помогли.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замечать чужую беду и отвечать на нее сердцем. Такой урок понятен даже маленькому читателю.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птичке в стихотворении — это не игра и не забава. Это честный поступок, в котором есть уважение к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маленькой птички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в стихотворении кажется крошечной, хрупкой и очень беззащитной. Ее легко представить рядом с человеком, в клетке или уже в полете, когда она снова чувствует свободу.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вызывает жалость и нежность. Пушкин словно напоминает: даже самое маленькое живое существо нельзя обижать, потому что оно тоже хочет жить и радоваться.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зернышки и клетка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Зернышки связаны с заботой и добрым отношением. Это простой знак помощи: птичку не пугают и не обижают, а стараются накормить.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Зернышки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исчезает, появляется главное чувство стихотворения — воля. Пушкин показывает, что помощь становится по-настоящему доброй, если не отнимает свободу.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обозначает ограничение и несвободу. Она сразу подсказывает, что птичке тяжело, даже если о ней кто-то заботится.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мягкий и теплый. В нем нет тревоги или ссоры, зато есть тихая забота, которая делает рассказ очень светлым.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спокойно, почти как маленькая весенняя песенка. Оно оставляет после себя ощущение ласки, свежего воздуха и доброго сердца.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птичку выпускают, настроение становится радостным. Читателю хочется улыбнуться, потому что добро в стихотворении заканчивается счастливым освобождением.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воздух кажется чище, а солнце — теплее. В таком утре особенно ясно слышится птичий мир: шорох крыльев, легкое движение и ожидание полета. Пушкин создает именно такое светлое настроение, где свобода чувствуется почти физически.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соединяет человека и природу в одном общем настроении. Герой стихотворения не спорит с живым миром, а помогает ему. Поэтому текст звучит как тихая история о дружбе, тепле и уважении к каждому крылу.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рядом с человеком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особенно хочется видеть птицу на воле. Она не должна сидеть в клетке, когда вокруг уже оживает природа. Весенний фон делает этот момент еще добрее и напоминает о радости возвращения к жизни.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после зимы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понятный язык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очень знакомые детям слова: птичка, зернышки, клетка, воля. Из-за этого смысл стихотворения сразу становится ясным и близким.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здесь звучат особенно выразительно. Они работают как маленькие подсказки и помогают увидеть главное: заботу, свободу и добро.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событий или трудных объяснений. Есть один добрый случай, а это всегда удобно для внимательного чтения вслух.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читать текст без труда. Его легко не только понять, но и запомнить почти с первого прочтения.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сразу видно простую сцену: маленькая птичка и клетка. Детям легко представить этот образ, потому что он очень ясный и близкий.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знакомая картинка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происходит только один важный поступок: герой проявляет заботу и отпускает птичку. Сюжет не путается и легко удерживается в памяти.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одно главное действие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просто, поэтому их удобно повторять вслух. Короткий текст запоминается почти как маленькая песенка.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ясный 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 героя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слабую птичку и не проходит мимо. Он дает ей зернышки, потому что умеет пожалеть живое существо и хочет помочь ему, а не просто позабавиться.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поступает особенно по-доброму: не удерживает птичку силой. Он понимает, что забота должна уважать свободу, и именно поэтому его действие выглядит честным и светлым.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поэт говорит о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не кажется пустым фоном. Она словно дышит, движется и отвечает человеку, поэтому птичка воспринимается как настоящий живой сосед, а не просто картинка.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у Пушкина сразу напоминает о небе и движении. Ее полет показывает, что природе нужна свобода, а значит, к ней нельзя относиться как к игрушке.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полета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бережном отношении к живому миру. Человек может заботиться о природе не силой, а добротой, и именно это делает его поступок красивым.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человека и природы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связана со светом и мягким воздухом. Такое время года радует и людей, и птиц, а еще помогает почувствовать, что мир вокруг просыпается.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тепло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того, кому трудно. Если живому существу нужна помощь, важно не оставаться равнодушным, а проявить доброту спокойно и бережно.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«Птичка»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понять: настоящий добрый поступок приносит радость не только тому, кому помогли, но и тому, кто сам сумел поступить правильно.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жалость должна быть разумной. Недостаточно просто пожалеть птичку — нужно еще не мешать ей жить по-своему и не лишать ее воли.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в жизни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 дворе тихо, и птицам трудно искать еду. Рядом с домом появляется кормушка, а в ней — зернышки и крошки. Дети смотрят в окно и радуются, что маленьким гостям стало легче пережить холод.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окна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ребята замечают гнездо и сразу отходят в сторону. Они не трогают траву, не шумят и не заглядывают слишком близко. Так маленькая находка остается в безопасности, а птичья семья — в покое.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в траве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тропинки сидит растерянный птенец. Вместо того чтобы ловить его ради забавы, дети зовут взрослого и осторожно наблюдают издалека. Спокойный поступок помогает малышу не испугаться и вернуться туда, где его ждут.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на дорожке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мягко и спокойно, без резких переходов. Поэтому стихотворение легко читать вслух, словно говорить о чем-то очень добром и светлом.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задают плавный темп. Они будто подталкивают птичку к полету, и от этого в тексте чувствуется легкое движение.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остается ровным и приятным для слуха. Из-за этого текст легко запоминается и напоминает маленькую весеннюю песенку.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слов помогает передать нежность героя. Простая речь делает стихотворение понятным детям и не отвлекает от главной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«Птичка» помогает детям понять, что доброта — это не громкие слова, а внимательный поступок. В стихотворении все просто, но смысл получается очень серьезным и важным.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уважать любое живое существо. Даже маленькая птица заслуживает заботы, а свобода для нее оказывается не менее ценной, чем еда и тепло.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полюбить, потому что оно короткое, ясное и светлое. В нем нет лишнего, зато есть то, что запоминается надолго: нежность, милосердие и воля.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противоположности в стихотворении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клетка и небо стоят друг против друга. Клетка напоминает о тесноте и ограничении, а небо — о просторе, движении и свободе, к которой стремится птица.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другое противопоставление: удерживать или отпустить. Пушкин показывает, что добро не должно превращаться в насилие, потому что настоящая забота уважает право живого существа на волю.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по стихотворению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улетает, а в памяти остается радостный и честный поступок. Именно так маленькое стихотворение превращается в большой урок доброты.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Остается светлое чувство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кормит птичку и потом отпускает ее. Он не удерживает ее ради забавы, а выбирает милосердие и уважение к свободе.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Совершает добрый поступок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видит маленькую беззащитную птицу и понимает, что ей нужна помощь. Эта простая встреча сразу задает добрый тон всему стихотворению.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замечает птичку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напоминает: помогать нужно бережно и с уважением к воле другого. В нем простые слова, но очень большой смысл — доброта, свобода и любовь к живому.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доброта и свобода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2026-05-24T04:32:52Z</dcterms:created>
  <dcterms:modified xsi:type="dcterms:W3CDTF">2026-05-24T04:32:52Z</dcterms:modified>
</cp:coreProperties>
</file>