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маленькие, но очень важные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симбиоза, выносливости и чистого воздуха.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можно встретить почти везде: на коре, камнях, крышах и почве. Они выглядят скромно, но показывают, как живые организмы приспосабливаются к самым разным условиям.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вокруг нас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как союз двух организмов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партнёра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нельзя назвать одним организмом: это совместная жизнь гриба и водоросли или цианобактерии. Такой союз помогает обоим партнёрам получать то, чего им не хватает по отдельности.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образует основу лишайника, удерживает влагу и защищает его от пересыхания и повреждений. Благодаря этому союз может существовать на солнце, ветру и холоде.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 с хлорофиллом использует свет и создаёт питательные вещества. Именно поэтому лишайник способен жить без привычного для растений набора органов и почвы.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слоевище лишайника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образован грибными нитями и работает как защитная оболочка. Он уменьшает потерю влаги и прикрывает внутренние клетки от слишком яркого света.
</a:t>
            </a:r>
            <a:endParaRPr lang="en-US" sz="1335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расположен слой, где находятся клетки водоросли или цианобактерии. Здесь идёт образование питательных веществ, необходимых всему лишайнику для роста и жизни.
</a:t>
            </a:r>
            <a:endParaRPr lang="en-US" sz="1295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сердцевина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находится рыхлая сердцевина с воздушными промежутками. Она помогает обмену газов и делает слоевище более лёгким и устойчивым к высыханию.
</a:t>
            </a:r>
            <a:endParaRPr lang="en-US" sz="1335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Крепление к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Снизу располагается слой прикрепления, который удерживает лишайник на коре или камне. Такая конструкция особенно полезна в сухих и холодных местах.
</a:t>
            </a:r>
            <a:endParaRPr lang="en-US" sz="133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симбиоз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партнёры обмениваются веществами и поддерживают друг друга.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лишайники растут медленно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наращивает слоевище очень медленно, потому что обмен веществ у него идёт не так быстро, как у большинства растений. За год прибавка часто заметна лишь под лупой.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зависит от влажности, света, температуры и чистоты воздуха. Если условия неблагоприятны, развитие почти останавливается, поэтому лишайник долго остаётся в одном месте.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из-за медленного роста лишайники годами сохраняют следы среды вокруг себя. По ним можно судить, какие условия были в этом месте длительное время.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слоевища лишайников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Накипные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Накипные лишайники образуют тонкую корочку, которая почти срастается с камнем или корой. Они заметны не сразу, но часто первыми осваивают голые поверхности.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Листоватые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Листоватые формы выглядят как маленькие пластинки или лопасти. Они легче отделяются от поверхности и чаще встречаются на стволах деревьев и камнях.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Кустистые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Кустистые лишайники поднимаются над поверхностью и напоминают веточки или миниатюрные кустики. Такая форма хорошо заметна, особенно в лесу и на открытых местах.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формы в природе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лишайника помогает быстро понять, где его искать и насколько он заметен в природе.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Накипные чаще связаны с камнем, листоватые — со стволами, а кустистые легче заметить на ветвях и в более чистых местах.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материалам урока о формах лишайников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лишайникам не нужна почва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30025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органов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лишайников нет настоящих корней, стеблей и листьев, поэтому им не нужно закрепляться в почве так же, как обычным растениям. Всё тело участвует в питании.
</a:t>
            </a:r>
            <a:endParaRPr lang="en-US" sz="1435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0333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через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и растворённые вещества они получают всей поверхностью из дождя, тумана и влажного воздуха. Это позволяет жить на камнях, коре и старых крышах.
</a:t>
            </a:r>
            <a:endParaRPr lang="en-US" sz="1499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610633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 почвы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способу жизни лишайники могут поселяться там, где почвы почти нет. Им важнее свет, влага и подходящая поверхность для прикрепления.
</a:t>
            </a:r>
            <a:endParaRPr lang="en-US" sz="14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проще всего заметить на трёх типичных поверхностях рядом с домом.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86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«Лишайники»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места для наблюдений — стволы, камни и старые постройки.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защитные функции помогают лишайнику переживать свет, сушь и холод.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86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и материалов о лишайниках
</a:t>
            </a:r>
            <a:endParaRPr lang="en-US" sz="689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выполняют защитные вещества лишайника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важных роли лишайников — почвообразование, удержание влаги и корм для животных.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86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и материалов о лишайниках
</a:t>
            </a:r>
            <a:endParaRPr lang="en-US" sz="689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природных функции они выполняют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217707"/>
            <a:ext cx="4867800" cy="99503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как индикаторы воздуха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меняется состав лишайников при разной чистоте воздуха.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чище воздух, тем больше видов лишайников и тем заметнее чувствительные формы.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о лихеноиндикации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разнообразие видов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разнообразие лишайников обычно возрастает вдали от дорог и промышленных зон.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разнообразные сообщества чаще встречаются там, где меньше загрязнение и лучше сохраняются влажность и световой режим.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материалам школьных наблюдений о лишайниках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признака помогают быстро описать лишайник: форма, цвет, место прикрепления и поверхность, на которой он растёт.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186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наблюдениям за лишайниками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стоит проверить в первую очередь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яруса на стволе помогают увидеть, как меняются условия от основания к кроне.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86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наблюдениям лишайников в парке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можно выделить на дереве в парке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нужно искать в строении лишайника и в том, что он состоит из двух разных партнёров.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186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организма образуют лишайник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подсказки помогают вспомнить ответ: симбиоз, отсутствие органов растения, медленный рост и чувствительность к воздуху.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186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признака нужны для ответа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причины замечать лишайники: они показывают союзы в природе, живут в сложных условиях и помогают оценивать среду вокруг нас.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86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важных наблюдения даёт один небольшой организм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маленькие организмы с большой ролью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показывают, как тесно могут сотрудничать разные организмы. Они медленно растут, выживают в непростых местах и помогают нам судить о чистоте воздуха. Запомним три главные идеи: симбиоз, формы слоевища и роль индикатора.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2026-07-25T21:25:29Z</dcterms:created>
  <dcterms:modified xsi:type="dcterms:W3CDTF">2026-07-25T21:25:29Z</dcterms:modified>
</cp:coreProperties>
</file>