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Загадки: маленькие словесные чудеса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Читаем, ищем подсказки, разгадываем и сочиняем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пришли из народной мудрости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живут очень давно: их складывали в народе, запоминали на слух и передавали друг другу. Для детей это весёлая игра, где обычные вещи вдруг становятся неожиданными и чуть-чуть волшебными.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загадку настоящей загадкой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хорошей загадке ответ не произносят прямо. Вместо названия появляются намёки, по которым нужно догадаться, о чём идёт речь, и собрать их в один смысл.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не назван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 загадках есть ритм, повтор звуков и короткие фразы. Благодаря этому текст легко слушать, запоминать и пересказывать, а отгадка звучит как маленькое открытие.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звучат особенно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подсказывает цвет, форму, размер, звук, действие или место. Эти признаки помогают узнать предмет, если внимательно прочитать каждую строку и не упустить ни одной детали.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признаки предмета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становится ясным только после внимательного чтения. Загадка словно ведёт игру: сначала запутывает, а потом помогает увидеть знакомый предмет по-новому и без спешки.
</a:t>
            </a:r>
            <a:endParaRPr lang="en-US" sz="1273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прячется в подсказках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про вещи вокруг нас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840425" y="12943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Карандаш, книга, часы или дверь в загадке выглядят не как обычные вещи, а как герои с характером. Они что-то делают, «разговаривают» с нами и сразу привлекают внимание.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40425" y="10676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из класса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40425" y="41620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простой стул может в загадке казаться важным, почти сказочным предметом. Так дети учатся смотреть на привычный мир внимательнее и замечать в нём больше смысла.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40425" y="39353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становится необычным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40425" y="22502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угадать предмет, приходится замечать то, что обычно ускользает: что он гладкий или твёрдый, светит или пишет, открывается или стоит на месте, нужен он или просто украшает комнату.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840425" y="20235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детали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840425" y="32061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про знакомые вещи особенно понятны младшим школьникам. Ответы спрятаны рядом — в тетради, на парте, у окна или на столе, поэтому искать их интересно и совсем не страшно.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840425" y="29794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школа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50075" y="3375925"/>
            <a:ext cx="34875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про животных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218275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отгадать животное, важно заметить, как оно двигается, прыгает, крадётся, летает или плавает. Поведение часто подсказывает ответ быстрее, чем длинное описание внешности.
</a:t>
            </a:r>
            <a:endParaRPr lang="en-US" sz="13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Повадки зверя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часто напоминает, в лесу ли живёт зверь, у воды ли он бывает и чем питается. Эти признаки помогают сравнивать животных и не путать похожих героев.
</a:t>
            </a:r>
            <a:endParaRPr lang="en-US" sz="13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и что ест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Ёж, заяц, кошка, лиса и медведь часто встречаются в загадках, потому что их легко представить. Ребёнок быстрее вспоминает животное, если оно знакомо по жизни, книгам и картинкам.
</a:t>
            </a:r>
            <a:endParaRPr lang="en-US" sz="1229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любимцы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218251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Хвост, лапы, клюв, уши и зубы в загадке становятся важными подсказками. По ним легко отличить зайца от лисы, кошку от воробья и рыбу от медведя.
</a:t>
            </a:r>
            <a:endParaRPr lang="en-US" sz="13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тела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про природу и погоду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79941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радуга в загадках часто сияют, появляются после дождя и меняют настроение всего текста. По цвету, свету и времени появления их легко представить и узнать.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79941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радуга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959466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шуршит, капает и стучит, а снег тихо падает и укрывает землю. Такие слова помогают не только угадать явление, но и как будто услышать его.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59466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снег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79941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загадке может свистеть, бегать или трогать листья, а туча — плыть по небу и закрывать солнце. Эти движения делают природные явления живыми и заметными.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79941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туча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959466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связана с громким звуком и яркой вспышкой, а времена года напоминают о снеге, листьях, тепле или дожде. Загадка помогает увидеть, как меняется природа.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959466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и времена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и ритм делают загадку звонкой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9000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загадки звучат почти как маленькое стихотворение. Рифма помогает словам цепляться друг за друга, а текст становится лёгким для слуха и приятным для повторения.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902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Стихотворный голос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863022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строка часто приносит сюрприз: сначала кажется одно, а потом открывается правильный ответ. Именно поэтому загадка похожа на маленький фокус со словами.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863051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развязка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593297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одинаковый темп делают загадку удобной для запоминания. Ритм словно ведёт читателя вперёд и помогает не потерять ни одной важной подсказки.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593326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ритм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28159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звуков делает текст весёлым и выразительным. Он может выделять нужное слово или усиливать образ, чтобы отгадка запоминалась лучше и вызывала улыбку.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2818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Звучные повторы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загадка хитрит и сбивает с толку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услышал загадку и сразу подумал о зайце: ведь в тексте были уши, прыжки и белый цвет. Но последняя подсказка про зимний лес изменила ответ, и вместо зайца оказалась совсем другая отгадка. Так одна деталь переворачивает всю мысль.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спрятался за пушистым намёком?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решила, что речь идёт о кошке: мягкая, тихая, любит тепло. Но в загадке говорилось о ночной охоте, острых когтях и лесной жизни. Первое впечатление подвело, а внимательное чтение сразу раскрыло обманку.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ведёт не туда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отгадке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вспоминаю похожие ответы и убираю те, которые не подходят хотя бы по одному признаку. Так выбор становится точнее.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Сравниваю варианты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соединяю все подсказки сразу. Если ответ совпадает со всеми признаками, загадка разгадана правильно.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Проверяю всё вместе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читаю загадку медленно и нахожу все слова-подсказки: цвет, форму, действие, звук и место, где бывает предмет.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Замечаю подсказки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учит не хвататься за первую мысль, а спокойно проверять признаки и сравнивать варианты. Это тренирует внимание, память и умение рассуждать.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 «Загадки»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подсказки часто достаточно, чтобы начать верный поиск ответа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
</a:t>
            </a:r>
            <a:endParaRPr lang="en-US" sz="9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в сказках и народных играх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840425" y="12943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загадка нередко становится испытанием: герой должен подумать, не спешить и найти верный ответ. Так показываются его ум, терпение и находчивость, а сюжет становится интереснее.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40425" y="10676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героя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40425" y="41620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загадках встречаются знакомые картины: лес, печка, река, птицы, звёзды, домашние вещи и животные. Поэтому ребёнку легче представить ответ и почувствовать, что чудо спрятано рядом.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40425" y="39353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из жизни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40425" y="22502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играх загадки объединяют детей: их можно задавать по кругу, в парах или всей группе. Короткий ответ и ожидание развязки делают игру живой и весёлой.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840425" y="20235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для всех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840425" y="32061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долго жили в устной речи, поэтому становились краткими, звучными и легко запоминались. В них сохранились ритм, образность и особая народная хитрость, которую приятно разгадывать.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840425" y="29794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из уст в уста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Загадки-сравнения: что на что похоже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5035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загадке предмет не называют прямо, а сравнивают с чем-то знакомым: луной, огнём, ниточкой или домиком. Сразу возникает картинка, которая подсказывает верный ответ.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967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заметить образ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01325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выделяет один важный признак: блеск, форму, цвет, размер или движение. Ребёнок ищет не точное совпадение, а общий образ, и это помогает увидеть знакомое по-новому.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80651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Понять, чем похоже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5230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Загадки-сравнения учат красиво говорить и думать образами. Они тренируют воображение, а скрытая подсказка делает ответ не просто правильным, а ещё и неожиданным.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33162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речь выразительнее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загадках упоминаются глаза, уши, руки или ноги, ребёнок легче понимает их роль и запоминает названия. Это помогает связывать слово с реальной жизнью.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окружающего мира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органов чувств помогают человеку узнавать мир и часто становятся героями загадок.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9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924940"/>
            <a:ext cx="8426700" cy="20490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придумать свою загадку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8600" y="3870637"/>
            <a:ext cx="25266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выбрать предмет или героя загадки: мяч, сову, снеговика, книгу или гриб. Чем знакомее объект, тем легче подобрать точные и понятные подсказки.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2300" y="3583612"/>
            <a:ext cx="25266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секретный предмет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56555" y="3870637"/>
            <a:ext cx="25266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загадка звучала интересно, к ней добавляют необычное сравнение, лёгкий юмор и короткие строки. Рифма делает текст звонким, а отгадка получается похожей на маленький сюрприз.
</a:t>
            </a:r>
            <a:endParaRPr lang="en-US" sz="1040" dirty="0"/>
          </a:p>
        </p:txBody>
      </p:sp>
      <p:sp>
        <p:nvSpPr>
          <p:cNvPr id="14" name="Text 5"/>
          <p:cNvSpPr txBox="1"/>
          <p:nvPr/>
        </p:nvSpPr>
        <p:spPr>
          <a:xfrm>
            <a:off x="6160255" y="3583612"/>
            <a:ext cx="25266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образ и ритм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02580" y="3870637"/>
            <a:ext cx="25266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выбирают два или три заметных признака: форму, цвет, действие, звук или место, где предмет бывает. Эти детали должны помочь догадаться, но не назвать ответ прямо.
</a:t>
            </a:r>
            <a:endParaRPr lang="en-US" sz="1086" dirty="0"/>
          </a:p>
        </p:txBody>
      </p:sp>
      <p:sp>
        <p:nvSpPr>
          <p:cNvPr id="16" name="Text 7"/>
          <p:cNvSpPr txBox="1"/>
          <p:nvPr/>
        </p:nvSpPr>
        <p:spPr>
          <a:xfrm>
            <a:off x="3306280" y="3583612"/>
            <a:ext cx="25266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Подобрать яркие признаки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отгадке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шаг за шагом найти верный ответ по словам-подсказкам в загадке.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200" y="360000"/>
            <a:ext cx="2717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при разгадывании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313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46300" y="11615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торопится и выбирает самый очевидный ответ, не дочитав загадку до конца. Из-за этого можно пропустить важную подсказку, которая меняет смысл.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6300" y="8678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первая мысль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946300" y="24611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внимание цепляется только за одно слово, а остальные детали остаются без проверки. Но загадка работает только тогда, когда совпадают все признаки сразу.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6300" y="21674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 вместо всех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946300" y="37607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 похож, но не подходит по цвету, действию или месту, он неверный. Внимательное чтение помогает заметить маленькую разницу и не попасться на хитрость.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946300" y="34670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Невнимательная проверка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329414"/>
            <a:ext cx="8426700" cy="24440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на уроке и на перемене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48950" y="1423379"/>
            <a:ext cx="2547900" cy="7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помогает быстро включиться в работу: её можно использовать в начале урока, после паузы или перед новой темой. Она не требует долгой подготовки и сразу привлекает внимание.
</a:t>
            </a:r>
            <a:endParaRPr lang="en-US" sz="1040" dirty="0"/>
          </a:p>
        </p:txBody>
      </p:sp>
      <p:sp>
        <p:nvSpPr>
          <p:cNvPr id="11" name="Text 3"/>
          <p:cNvSpPr txBox="1"/>
          <p:nvPr/>
        </p:nvSpPr>
        <p:spPr>
          <a:xfrm>
            <a:off x="448955" y="1126546"/>
            <a:ext cx="2547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разминка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57404" y="1423379"/>
            <a:ext cx="2547900" cy="7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оказывается неожиданным, дети улыбаются и лучше запоминают саму загадку. В этом маленьком успехе есть радость открытия, поэтому хочется слушать и разгадывать ещё.
</a:t>
            </a:r>
            <a:endParaRPr lang="en-US" sz="1080" dirty="0"/>
          </a:p>
        </p:txBody>
      </p:sp>
      <p:sp>
        <p:nvSpPr>
          <p:cNvPr id="13" name="Text 5"/>
          <p:cNvSpPr txBox="1"/>
          <p:nvPr/>
        </p:nvSpPr>
        <p:spPr>
          <a:xfrm>
            <a:off x="6157409" y="1126546"/>
            <a:ext cx="2547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открытие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03177" y="1423379"/>
            <a:ext cx="2547900" cy="7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удобно разгадывать по одному, в парах или всей группой. Так каждый ребёнок может предложить свою версию, а обсуждение превращается в дружную словесную игру.
</a:t>
            </a:r>
            <a:endParaRPr lang="en-US" sz="1081" dirty="0"/>
          </a:p>
        </p:txBody>
      </p:sp>
      <p:sp>
        <p:nvSpPr>
          <p:cNvPr id="15" name="Text 7"/>
          <p:cNvSpPr txBox="1"/>
          <p:nvPr/>
        </p:nvSpPr>
        <p:spPr>
          <a:xfrm>
            <a:off x="3303182" y="1126546"/>
            <a:ext cx="2547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в паре и в классе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9450" y="3375925"/>
            <a:ext cx="27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72981"/>
            <a:ext cx="360000" cy="3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и богатство слов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224475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часто встречаются точные и яркие глаголы и прилагательные: шуршит, мерцает, звенит, крадётся. Они помогают представить предмет живо и без лишних объяснений.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показывает, что одно и то же можно описать по-разному: кратко, образно и красиво. Так ребёнок учится говорить выразительнее и точнее.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звучит красивее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в загадке не учатся скучно — они запоминаются через игру и удивление. Поэтому словесная тайна превращается в весёлый способ расширять речь.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Игровое знакомство со словами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22455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слов знает ученик, тем легче ему понимать скрытые подсказки и замечать оттенки смысла. Каждое новое слово делает разгадывание увереннее и интереснее.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становится шире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как маленький урок наблюдательности
</a:t>
            </a:r>
            <a:endParaRPr lang="en-US" sz="2789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учит замечать цвет, форму, размер и движение предмета. Ребёнок понимает, что ответ спрятан не в одном слове, а в наборе маленьких признаков.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внимательнее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отгадку, нужно сравнить несколько вариантов и проверить их по всем признакам. Так развивается умение рассуждать, а не угадывать наугад.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и думать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только смотреть, но и слушать: в загадках часто помогают звук, ритм, повтор и сравнение. Эти детали ведут к ответу, если читать спокойно и вдумчиво.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подсказки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найден, появляется чувство победы над хитрой тайной. Именно это делает загадки такими любимыми: в них есть и игра, и мысль, и маленькое чудо.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Радоваться открытию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остаются с нами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учат думать, сравнивать и замечать детали, а ещё делают урок литературного чтения живым и радостным. После отгадки хочется искать новые словесные тайны снова и снова.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2026-05-27T13:07:47Z</dcterms:created>
  <dcterms:modified xsi:type="dcterms:W3CDTF">2026-05-27T13:07:47Z</dcterms:modified>
</cp:coreProperties>
</file>