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Биогеоценотический уровень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связей живых организмов и среды в пределах одного ландшафта.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биогеоценоза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 году В.Н. Сукачёв сформулировал концепцию биогеоценоза — системы взаимосвязанных организмов и среды, которая стала основой современной экологии и биосферных исследований.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 биогеоценоза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такие как растения и водоросли, фиксируют солнечную энергию и создают органическое вещество, служащее источником питания.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— животные, грибы и бактерии — потребляют готовую органику, участвуя в перераспределении энергии и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состоит из биоценоза (совокупности всех живых организмов) и биотопа (неживых условий), обеспечивая функционирование экосистемы.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компоненты включают почву, воздух и воду, которые формируют среду обитания и влияют на жизнедеятельность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и биотоп: взаимосвязанные компоненты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представляет собой совокупность всех живых организмов: растений (фитобионт), животных (зообионт) и микробов (микробионт).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характеризуется однородными абиотическими условиями: климатом, типом почвы, влажностью, освещённостью и химическим составом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создаёт среду обитания для биоценоза, влияя на его состав и структуру через физические и химические факторы.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биоценоз изменяет биотоп, например, влияя на структуру почвы и микроклимат, что поддерживает равновесие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и круговорот энергии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 в 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включая растения и водоросли, преобразуют солнечную энергию в органические вещества с помощью фотосинтеза, формируя основу пищевых цепей и обеспечивая энергию для других организмов.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консументов для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продуцентами и друг другом, способствуя переносу энергии между трофическими уровнями и влияя на численность популяций в экосистемах.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редуцентов в круговороте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грибы и бактерии, разлагают органические остатки до минеральных веществ, возвращая их в почву и поддерживая циклы элементов.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задачи биогеоценотического уровня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биомассу за счёт преобразования солнечной энергии в органическое вещество autotrophами, служащее пищей для сообществ.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минерализацию органических остатков, что способствует восстановлению питательных веществ в экосистеме.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условия для сохранения биоразнообразия, обеспечивая среду для эволюции и развития видов.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круговорот воды, воздуха и минеральных веществ, поддерживая устойчивость и жизнеспособность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в биогеоценозах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углерода, азота, фосфора и воды поддерживаются взаимодействием продуцентов, консументов и редуцентов, обеспечивая устойчивость экосистемы.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последовательно передаётся от продуцентов к консументам и редуцентам, поддерживая жизненные процессы всех звеньев цепи.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النظامах биогеоценозов сохранение баланса между трофическими группами влияет на стабильность и продуктивность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пищевой сети: лесной биогеоценоз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отражает количество биомассы на каждом трофическом уровне лесного биогеоценоза.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биомассы сосредоточена у продуцентов, что обеспечивает базу для питания всех остальных уровней.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экологов Московской области,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характеристики биогеоценозов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количественные показатели для лесных биогеоценозов России.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высокое биоразнообразие и производительность лесных биогеоценозов России.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экологические отчёты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ритмики на биогеоценозы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влияют на активность организмов, например, фотосинтез и дыхание происходят преимущественно днём.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изменения, такие как листопад и спячка, регулируют поток энергии и вещества в течение года, поддерживая экосистему.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циклы влияют на миграции и размножение, обеспечивая адаптацию популяций к условиям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и антропогенные изменения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существенно трансформирует природные биогеоценозы, воздействуя на структуру и функции экосистем через интенсивные вырубки и освоение земель.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 и применение удобрений изменяет химический состав почвы и воды, что влияет на здоровье автотрофов и микроорганизмов, нарушая естественные циклы вещества.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пестицидами и отходами снижает биоразнообразие, приводит к вымиранию редких и аборигенных видов в затронутых биогеоценозах.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природных экосистем в агроценозы вызывает нарушение баланса круговорота энергии и снижает устойчивость природных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веществ в биогеоценозе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 в биогеоценозе опирается на фотосинтез растениями и дыхание организмов, обеспечивая непрерывный обмен и поддержание биомассы.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включает процессы нитрификации и денитрификации, где ключевую роль играют бактерии, обеспечивая доступность азота для растений и восстановление атмосферы.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отвечают за разложение органических остатков и минерализацию, обеспечивая доступность питательных веществ для всех трофических уровней.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 ограничен запасами минералов в почве, что делает его важным фактором для плодородия и продуктивности биогеоценозов.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02386"/>
            <a:ext cx="3239400" cy="13624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биогеоценозов: лес, степь, водоём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трёх основных типов биогеоценозов с их особенностями и адаптациями.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биогеоценоза обладает уникальными адаптациями и структурами, обеспечивающими устойчивость в своих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экологии биогеоценозов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Сукцессии и восстановление биогеоценозов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сукцессии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на выгоревшей территории первыми появляются быстрорастущие травы и кустарники-пионеры, способствующие стабилизации почвы и созданию условий для дальнейшего развития экосистемы.
</a:t>
            </a:r>
            <a:endParaRPr lang="en-US" sz="988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древесным сообществам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 освободившихся пространствах начинают формироваться молодые деревья, постепенно восстанавливая структуру леса и обеспечивая пищевые ресурсы для животных.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баланса флоры и фауны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Климаксные леса Подмосковья демонстрируют возрождение видов растений и животных, восстанавливая круговорот веществ и энергетические связи в биогеоценозе.
</a:t>
            </a:r>
            <a:endParaRPr lang="en-US" sz="9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саморегуляция биогеоценозов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пищевых сетей и разнообразие видов усиливают устойчивость экосистемы, обеспечивая гибкие реакции на внешние воздействия.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в популяциях регулируют численность видов, предотвращая чрезмерное размножение или сокращение, поддерживая баланс в системе.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почвы выполняет буферную роль, способствуя скорейшему восстановлению биогеоценоза после экологических нарушений.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лес: конкретный пример биогеоценоза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состав смешанного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Доминантами являются берёзы, ели и сосны, взаимно дополняющие друг друга и создающие разнообразные условия для обитания множества видов животных и микроорганизмов.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 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обитает свыше 57 видов птиц и 14 млекопитающих, которые участвуют в регуляции численности насекомых и распространении семян, обеспечивая баланс экосистемы.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видов и 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растений, животных и микроорганизмов поддерживает биохимические циклы и почвенное плодородие, способствуя долгосрочной устойчивости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изменений в реальных биогеоценозах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вырубок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лет после вырубки территория сначала покрывается травами, за ними следуют кустарники и постепенно восстанавливается древостоящий лес.
</a:t>
            </a:r>
            <a:endParaRPr lang="en-US" sz="795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луговых 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осушения или перегрузки пастбищами изменяется состав видов лугов, сокращается биоразнообразие и меняется структура пищевых цепей.
</a:t>
            </a:r>
            <a:endParaRPr lang="en-US" sz="814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устойчивости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изменений зависят от интенсивности внешних факторов и способности экосистемы к саморегуляции и восстановлению нарушенных связей.
</a:t>
            </a:r>
            <a:endParaRPr lang="en-US" sz="8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биогеоценозам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 сельскохозяйственное освоение уменьшают площадь естественных биогеоценозов, приводя к фрагментации и утрате среды обитания.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вызывают сдвиги температур и режимов осадков, что отражается на распределении видов и циклах биогеоценозов.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инвазивных видов нарушает местные пищевые сети, конкурируя с аборигенами и снижая биоразнообразие экосистем.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включают снижение продуктивности, ухудшение очистки воды и снижение плодородия почв, угрожая устойчивости и экологическим функциям биогеоценозов.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новые методы исследований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позволяет отслеживать изменения растительности в масштабах региона и времени, обеспечивая оперативные данные для анализа состояния биогеоценозов.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ГИС-технологий позволяет моделировать пространственные структуры и прогнозировать последствия различных природных и антропогенных воздействий.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 помогают выявлять видовой состав и микробные сообщества, открывая новые горизонты для детального изучения экосистем и их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биогеоценотического подхода в современной экологии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биогеоценозов обеспечивает понимание сложных экосистемных процессов, что необходимо для эффективного природопользования и сохранения природного разнообразия в условиях глобальных экологических вызовов.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2026-05-10T07:29:11Z</dcterms:created>
  <dcterms:modified xsi:type="dcterms:W3CDTF">2026-05-10T07:29:11Z</dcterms:modified>
</cp:coreProperties>
</file>