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жизни: размножение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вид, а дыхание поддерживает жизнь каждой клетки.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темы одной системы живого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увидим, как размножение сохраняет вид, а дыхание обеспечивает обмен газов и работу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размножение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 — это образование новых особей, благодаря которому вид не прерывает своё существование и передаёт потомкам наследственную информацию.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новые клетки возникают особенно быстро, а у многоклеточных способы размножения могут быть значительно сложнее и разнообразнее.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способа, итогом всегда становится появление потомства, сходного с родителями по основным признакам вида.
</a:t>
            </a:r>
            <a:endParaRPr lang="en-US" sz="1066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вида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размножение делает возможным сохранение жизни на Земле и передачу биологических свойств от поколения к поколению.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и митоз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бесполом размножении потомство возникает без слияния половых клеток и обычно от одной родительской особи, поэтому процесс идёт быстро и просто.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передаётся почти без изменений, поэтому дочерние организмы очень похожи друг на друга и на исходную особь.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служит митоз: при делении клетки дочерние клетки получают такой же набор хромосом, как и материнская.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 характерно для бактерий и простейших: сначала удваивается наследственный материал, затем клетка разделяется на две дочерние.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происходит, когда на теле родительской особи вырастает небольшой вырост, который затем отделяется и становится самостоятельным организмом.
</a:t>
            </a:r>
            <a:endParaRPr lang="en-US" sz="1111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8624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связана с распадом организма на части, каждая из которых способна восстановить целую особь при благоприятных условиях.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4962800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широко распространено у растений и происходит с помощью корней, побегов, луковиц, клубней или черенков.
</a:t>
            </a:r>
            <a:endParaRPr lang="en-US" sz="1182" dirty="0"/>
          </a:p>
        </p:txBody>
      </p:sp>
      <p:sp>
        <p:nvSpPr>
          <p:cNvPr id="14" name="Text 6"/>
          <p:cNvSpPr txBox="1"/>
          <p:nvPr/>
        </p:nvSpPr>
        <p:spPr>
          <a:xfrm>
            <a:off x="4962800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эффективно при расселении: споры устойчивы к неблагоприятным условиям и легко переносятся воздухом или водой.
</a:t>
            </a:r>
            <a:endParaRPr lang="en-US" sz="1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бесполого размножения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17050" y="2830100"/>
            <a:ext cx="3618900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преимущества бесполого размножения — высокая скорость, малая затратность и независимость от поиска партнёра, что особенно важно в стабильной среде.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708050" y="2830100"/>
            <a:ext cx="3618900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ограничение связано с низкой наследственной изменчивостью: при резком изменении условий среды все особи могут оказаться одинаково уязвимыми.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размножение, гаметы и мейоз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начинается с образования гамет — специализированных половых клеток, которые несут наследственную информацию каждого из родителей.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образуются в результате мейоза, при котором число хромосом уменьшается вдвое, а наследственный материал становится более разнообразным.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гамет восстанавливается обычный набор хромосом, поэтому новый организм получает полный комплект наследственной информации.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от двух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наследует признаки от двух родителей, а сочетание генов повышает разнообразие признаков в пределах вида.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зигота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 — это слияние мужской и женской гамет, в результате которого образуется зигота, первая клетка нового организма.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и амфибий чаще встречается наружное оплодотворение, а у птиц, млекопитающих и человека — внутреннее, происходящее в организме самки.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 и развиваться, поэтому именно с неё начинается формирование будущей особи.
</a:t>
            </a:r>
            <a:endParaRPr lang="en-US" sz="10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009481"/>
            <a:ext cx="3321300" cy="903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«Размножение организмов».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способа размножения по скорости, наследственной изменчивости и устойчивости вида к изменениям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при быстром увеличении численности, а половое — при необходимости приспособления к новым условиям.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размножения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размножения показывают, как жизнь совмещает устойчивость и изменчивость.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по теме «Размножение организмов».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размножения помогают видам сохраняться и приспосабливаться.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два лёгких, и именно они принимают воздух для газообмена и снабжения клеток кислородом.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«Дыхательная система человека».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органа дыхания у человека — лёгкие.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к лёгким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проведения воздуха от входа в дыхательные пути к лёгким.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бронха распределяют воздух по лёгким и запускают дальнейшее разветвление дыхательных путей.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бронха отходят от трахеи и входят в лёгкие.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лёгких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грудной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расположены в грудной полости и защищены рёбрами. Такое положение помогает им работать ритмично и безопасно, не мешая движениям сердца и крупных сосудов.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лёгкое имеет доли: правое обычно больше и состоит из трёх, левое — из двух. Это связано с тем, что в грудной полости находится сердце.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плевры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лёгкие покрыты плеврой — тонкой оболочкой, уменьшающей трение при дыхательных движениях. Благодаря этому лёгкие свободно смещаются при вдохе и выдохе.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 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лёгких находятся миллионы альвеол — микроскопических пузырьков, где кровь и воздух обмениваются газами. Именно здесь дыхательная система выполняет свою главную функцию.
</a:t>
            </a:r>
            <a:endParaRPr lang="en-US" sz="8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альвеолы и капилляры работают эффективно
</a:t>
            </a:r>
            <a:endParaRPr lang="en-US" sz="2325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потока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воздух попадает в систему разветвлённых бронхиол. Их тонкие стенки и многочисленные ответвления помогают равномерно распределить поток по всему объёму лёгкого.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воздух достигает множества альвеол. Чем больше их суммарная поверхность, тем интенсивнее диффузия кислорода и углекислого газа между воздухом и кровью.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капиллярам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альвеолы оплетены густой сетью капилляров. Минимальное расстояние между воздухом и кровью ускоряет перенос газов и делает дыхание особенно эффективным.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попадает в лёгкие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Вдох
</a:t>
            </a:r>
            <a:pPr algn="ctr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вдоха сокращаются диафрагма и наружные межрёберные мышцы. Грудная клетка расширяется, давление внутри неё снижается, и воздух устремляется в лёгкие.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Выдох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выдохе мышцы расслабляются, объём грудной полости уменьшается. Давление возрастает, и воздух выходит наружу по тем же дыхательным путям.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3674761" y="3637743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Вентиляция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чередование вдоха и выдоха обновляет состав воздуха в альвеолах и поддерживает непрерывный газообмен между лёгкими и кровью.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 в дыхании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не только проводит воздух, но и подготавливает его к дыханию: слизистая задерживает частицы пыли, а развитая сеть сосудов согревает воздушный поток.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Проведение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 бронхи выполняют проводящую функцию. Их прочные стенки удерживают просвет открытым, чтобы воздух мог быстро и беспрепятственно двигаться к лёгким.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Бронхиолы тонко распределяют воздух по отделам лёгких. Разветвлённая система путей обеспечивает равномерную подачу воздуха к множеству альвеол одновременно.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приспособлены к газообмену: тонкая стенка и тесный контакт с капиллярами создают условия для быстрого перехода кислорода в кровь и углекислого газа обратно.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терминов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 — это деление клетки, при котором дочерние клетки получают такой же набор хромосом, как исходная клетка. Он лежит в основе бесполого размножения.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 — особый тип деления, при котором число хромосом уменьшается вдвое. Так образуются гаметы, необходимые для полового размножения.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8624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 — это половые клетки. У животных к ним относятся сперматозоиды и яйцеклетки, которые участвуют в оплодотворении.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4962800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 — слияние мужской и женской гамет с образованием зиготы. С неё начинается развитие нового организма.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4962800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 плевра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 — мельчайшие пузырьки лёгких, где идёт газообмен, а плевра — оболочка, покрывающая лёгкие и уменьшающая трение при дыхании.
</a:t>
            </a:r>
            <a:endParaRPr lang="en-US" sz="11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тем и итог урока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7106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вывод урока: размножение обеспечивает непрерывность жизни, но делает это разными путями — через копирование признаков или их сочетание у потомства.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8014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вывод: дыхательная система работает как чётко организованный маршрут воздуха, который заканчивается в альвеолах, где начинается газообмен.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4317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 — в живых системах строение не случайно, а подчинено функции. Это помогает сравнивать процессы и объяснять их значение для 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механизма, одна цель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жизнь вида: бесполый путь быстрее, половой даёт наследственное разнообразие. Дыхательная система обеспечивает обмен газов, а оба процесса наглядно показывают единство строения и функции.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2026-07-26T12:58:29Z</dcterms:created>
  <dcterms:modified xsi:type="dcterms:W3CDTF">2026-07-26T12:58:29Z</dcterms:modified>
</cp:coreProperties>
</file>