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точно, выразительно: разбираем назывные предложения.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назывные предложения стоит изучать в 8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лучше понимать синтаксис и уверенно различать односоставные предложения. Назывные конструкции делают речь короче, ярче и помогают быстро создать образ в описании.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назывного предложения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главный член выражен существительным в именительном падеже: Лес, Ночь, Каникулы. Возможны также местоимения и словосочетания, например: Вот и весна.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Сказуемого в таких предложениях нет, поэтому они не сообщают о действии. Их задача — назвать картину, а не рассказать, что кто-то делает.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назывном предложении есть только один главный член — подлежащее. Оно называет предмет, явление, время, место или состояние без указания действия.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назывное предложение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определения, предложение станет распространённым: Тёплый майский вечер, Тихая дорожка в парке. Главное условие при этом не меняется.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может включать зависимые слова, уточнения и описательные детали. Они расширяют образ, но не превращают его в предложение с действием.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форма — одно слово, которое сразу называет явление или предмет: Весна, Утро, Парк. Этого достаточно, чтобы предложение было назывным.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Назывная основа сохраняется, пока в конструкции нет глагольного сказуемого. Если появляется сообщение о действии, это уже другой тип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и другие односоставные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различия между тремя типами односоставных предложений и не путать их при разборе.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предложения определяется по главному члену: есть ли действие, состояние или только называние без сказуемого.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«Односоставные предложения»; школьный курс синтаксиса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назывное предложение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признакам грамматической основы и наличию сказуемого.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 в коротких зарисовках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 перед звонком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постепенно стихает, и в коридоре остаются только шаги и ожидание. Школьный звонок. Несколько слов — и уже слышится начало урока, а в воображении возникает знакомая картина школьного дня.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 как кадр из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текста появляются короткие фразы, будто отдельные снимки: Осень. Жёлтые листья. Пустая скамейка. Такое построение помогает увидеть не только место, но и настроение — спокойное, чуть задумчивое, с лёгкой прохладой.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и тишина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двор выглядит иначе, чем вечером: Первый снег. Белые крыши. Следы у подъезда. Назывные предложения работают как быстрые мазки художника и позволяют сразу почувствовать свежесть, тишину и ожидание зимы.
</a:t>
            </a:r>
            <a:endParaRPr lang="en-US" sz="8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66349"/>
            <a:ext cx="357600" cy="31786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8158" y="4200160"/>
            <a:ext cx="334425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обозначать назывные предложения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назвать пространство, где что-то происходит: лес, улица, двор, класс. Одно слово уже создаёт нужную опору для образа и помогает представить обстановку.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 легко обозначают время суток или года: утро, вечер, зима, рассвет. Такое краткое называние сразу задаёт рамки происходящего.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назвать природное явление без описания действия: мороз, снегопад, гроза, туман. Это делает текст точным и наглядным.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 передают покой, тишину, напряжение или ожидание. В них важен сам образ состояния, а не рассказ о том, кто его испытывает.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подходят и для названия события: праздник, последний звонок, перемена. Такое употребление часто встречается в заголовках, подписях и кратких заметках.
</a:t>
            </a:r>
            <a:endParaRPr lang="en-US" sz="7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назывные предложения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такие конструкции работают по-разному: в одном случае как заголовок, в другом — как часть описания или подписи.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назывные предложения нужны там, где важны краткость и образность: в заголовках и художественных описаниях.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 теме «Назывные предложения»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конце зависит от интонации: точка, восклицательный знак или многоточие помогают передать спокойствие, эмоцию или паузу.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отсутствует, поэтому в простом назывном предложении внутри основы запятая обычно не нужна.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 для простого предложения; школьный курс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назывные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Назывное предложение может быть распространённым, если к главному слову добавляются определения или уточняющие зависимые слова. Тогда оно точнее рисует предмет, место или состояние, не теряя своей краткости.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сочетаниях «Высокие сосны у дороги» и «Тихий зимний вечер в деревне» есть только называние картины. Глагольного сказуемого нет, поэтому тип предложения сохраняется.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удобны в описании: они создают образ сразу, без лишних пояснений. Читатель видит не просто слово, а целую небольшую сцену или деталь обстановки.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отличить назывное предложение от похожих коротких конструкций.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наличие сказуемого. Краткость сама по себе не делает предложение назывным.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признаков назывного предложения по школьному курсу синтаксиса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 в художественном тексте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главы такие предложения сразу задают тон и помогают автору быстро перенести читателя в новую обстановку. Несколько слов могут заменить длинное описание.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пейзажных фрагментах они работают как отдельные кадры. «Гроза. Пустая улица. Одинокий фонарь.» — текст звучит ритмично и зримо, будто перед глазами меняются сцены.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конструкции особенно заметны там, где важно настроение. Они делают паузу в повествовании и усиливают впечатление от одной детали, выбранной автором.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запоминаются, потому что выглядят очень простыми, но несут точный образ. Это помогает создать лаконичный и выразительный художественный фрагмент.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короткие предложения влияют на восприятие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 часто выделяются интонацией и отдельной строкой, поэтому читатель невольно задерживает взгляд на каждом образе.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усиления краткости и раздельности фраз возрастает эмоциональный эффект: текст становится более напряжённым и выразительным.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влияния кратких фраз на восприятие текста, 2025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описанием и пейзажем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 помогают сразу обозначить место действия: комнату, улицу, двор или лес. Читатель быстро понимает, где разворачивается картина.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Детали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добавляет отдельные наблюдения: «Роса на траве», «Пустая площадка», «Тонкая дорожка». Каждая фраза работает как новый штрих.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Целостное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описание читается как последовательность кадров. Такой приём делает пейзаж наглядным, спокойным и очень выразительным.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предложение по 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признаках грамматической основы и наличии сказуемого.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для запоминания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назывных предложений удобно запомнить пять смысловых опор: предмет, место, время, явление и состояние. Если предложение только называет одну из этих сторон, оно может быть назывным.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опорные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связывать тему с короткими карточками: «Лето», «Парк», «Тишина», «Рассвет». Такие примеры быстро напоминают, что главное в назывном предложении — называние без действия.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разбора на уроке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выражен главный член и почему каждое предложение относится к назывным.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есть только называние, а не сообщение о действии. Распространённость не меняет тип предложения.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 теме «Назывные предложения»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на 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примера называют предмет или картину без действия. Третий уже сообщает о действии и поэтому меняет тип конструкции.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глагола оказывается решающим признаком: без него предложение может быть назывным, с ним — уже нет.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сравнения признаков, 2025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назывных предложениях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 кратко называют предмет, место, время, явление или состояние. Если в них нет сказуемого, значит, перед нами именно такой тип односоставного предложения.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2026-05-21T14:55:19Z</dcterms:created>
  <dcterms:modified xsi:type="dcterms:W3CDTF">2026-05-21T14:55:19Z</dcterms:modified>
</cp:coreProperties>
</file>