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Излучения вокруг нас: от полезных технологий до скрытой опасности.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излучений и их проникающая способность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излучения в ОБЗР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Излучения встречаются в медицине, связи и природе. Важно понимать, где они полезны, а где становятся опасными, как влияет доза и почему защита зависит от вида излучения.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излучений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Электромагнитные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 радиоволны, микроволны, видимый свет, рентгеновское и гамма-излучение. Они различаются длиной волны и энергией.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 и бета-излучение состоят из частиц. Их свойства определяются массой, зарядом и тем, как быстро они теряют энергию в веществе.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излучений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частицы, волны и способы защиты.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и энергичнее излучение, тем труднее его остановить. Для разных видов нужны разные экраны.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обобщённые сведения по физике и радиационной безопасности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проникающая способность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результат влияет не только вид излучения, но и его энергия: более энергичные кванты проходят глубже.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Альфа-излучение задерживается легче всего, а рентгеновское и гамма-излучение требуют наиболее серьёзной защиты.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схема по ОБЗР и физике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Альфа-излучение: короткий путь и сильное действие
</a:t>
            </a:r>
            <a:endParaRPr lang="en-US" sz="2036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Альфа-частицы — это ядра гелия: два протона и два нейтрона. Из-за большой массы и заряда они быстро теряют энергию в воздухе.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путь в веществе очень короткий: обычно это несколько сантиметров в воздухе. Лист бумаги или внешний слой кожи почти полностью их останавливают.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резко возрастает, если источник попадает внутрь организма с воздухом, пищей или через рану. Внутри тела альфа-частицы действуют намного сильнее.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Бета-излучение и способы его ослабления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Бета-излучение состоит из быстрых электронов или позитронов. Оно проходит дальше альфа-излучения и может частично проникать в кожу, поэтому требует более прочного экрана.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ослабления используют пластик, стекло, тонкий алюминий и специальные защитные панели. Толщина экрана имеет значение: чем он плотнее и толще, тем меньше поток частиц.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Гамма-излучение: самая большая проникающая способность
</a:t>
            </a:r>
            <a:endParaRPr lang="en-US" sz="2095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Гамма-излучение — это электромагнитные кванты очень высокой энергии. Оно возникает при изменениях в ядрах атомов и свободно проходит через многие материалы.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бумага или тонкие пластины почти не помогают. Для защиты применяют толстый свинец, бетон или увеличивают расстояние до источника.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связана с тем, что излучение может воздействовать даже через часть преград. Поэтому при работе с ним особенно важны точный контроль и надёжная защита.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защиты по виду излучения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подбирают экран и меры безопасности в зависимости от типа излучения.
</a:t>
            </a:r>
            <a:endParaRPr lang="en-US" sz="14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защиты и их эффективность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условиях учитывают не только материал, но и форму, толщину экрана и возможные щели в защите.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материалы подходят для слабого излучения, а плотные экраны нужны для более проникающих видов. Эффективность растёт вместе с толщиной.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радиационной защите в школьном курсе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действие излучения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Ионизация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излучение выбивает электроны из атомов, тем заметнее его воздействие на вещество. Альфа-частицы ионизируют особенно сильно, хотя быстро теряют энергию и почти не проходят через преграды.
</a:t>
            </a:r>
            <a:endParaRPr lang="en-US" sz="109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через преграды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Проникающая способность показывает, насколько далеко излучение проходит через воздух, одежду, кожу или металл. Гамма-излучение и рентгеновские лучи проходят глубже, поэтому требуют более надёжной защиты.
</a:t>
            </a:r>
            <a:endParaRPr lang="en-US" sz="104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внутри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источник излучения попал внутрь тела, даже слабое внешне излучение становится опаснее. Особенно это важно для альфа-излучателей, которые снаружи почти не действуют, но внутри наносят серьёзный вред.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видом и энергией
</a:t>
            </a:r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излучения зависит не только от его типа, но и от энергии частиц или квантов. Более высокая энергия обычно означает большее проникновение и необходимость в более плотной защите.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Снимок, который помогает увидеть скрытое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Рентгеновский аппарат пропускает излучение через тело, а на снимке по-разному отображаются кости и мягкие ткани. Благодаря этому врач может заметить переломы, смещения и другие изменения, не делая операцию. Для пациента обследование занимает немного времени.
</a:t>
            </a:r>
            <a:endParaRPr lang="en-US" sz="1111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пациента и персонала
</a:t>
            </a:r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процедуры используют защитные фартуки, экраны и строгий контроль дозы. Медицинский работник находится рядом только тогда, когда это действительно необходимо, а остальные части тела пациента закрывают от лишнего облучения.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важнее лишней дозы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 помогает врачу быстро получить важную информацию, но снимок делают только по назначению. В кабинете особенно важно соблюдать инструкции, потому что польза обследования должна сочетаться с минимальным воздействием излучения на организм.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Рентгеновские лучи в медицинском кабинете
</a:t>
            </a:r>
            <a:endParaRPr lang="en-US" sz="24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берутся излучения и где человек использует их свойства.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Излучения встречаются и в природе, и в технологиях; их свойства определяют область применения и требования к защите.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 и физике, 8 класс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разные виды излучений
</a:t>
            </a:r>
            <a:endParaRPr lang="en-US" sz="28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фон излучения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лучи
</a:t>
            </a:r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на Землю постоянно приходят частицы и излучение, поэтому человек всегда находится в небольшом естественном радиационном фоне. Его нельзя полностью убрать, но можно учитывать как часть обычной среды.
</a:t>
            </a:r>
            <a:endParaRPr lang="en-US" sz="108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породы содержат природные радиоактивные вещества, которые дают дополнительный вклад в фон. Поэтому уровень естественного излучения в разных местах может немного отличаться.
</a:t>
            </a:r>
            <a:endParaRPr lang="en-US" sz="1136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— природный газ, который может накапливаться в помещениях из почвы и строительных материалов. При плохом проветривании его влияние становится заметнее, поэтому важны вентиляция и контроль.
</a:t>
            </a:r>
            <a:endParaRPr lang="en-US" sz="109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медицинская техника, приборы контроля, промышленное оборудование и научные установки. Они полезны, но требуют строгих правил работы, чтобы излучение не превысило безопасный уровень.
</a:t>
            </a:r>
            <a:endParaRPr lang="en-US" sz="10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по уровню риска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риска меняется не только от самого источника, но и от условий работы с ним: времени, расстояния и наличия защиты.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осторожность требуют источники без контроля и длительное пребывание рядом с ними; краткое контролируемое воздействие обычно безопаснее.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 ОБЗР,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Сокращайте время нахождения рядом с источником: чем короче контакт, тем меньше полученная доза. Это особенно важно, если вы не знаете точную мощность излучения.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Увеличивайте расстояние до источника. Даже небольшой шаг назад может заметно снизить воздействие, потому что излучение ослабевает по мере удаления.
</a:t>
            </a:r>
            <a:endParaRPr lang="en-US" sz="1555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подходящий экран. Бумага, пластик, алюминий, свинец или бетон выбираются в зависимости от вида излучения и его проникающей способности.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трогайте неизвестные предметы и не включайте повреждённые приборы. При подозрении на неисправность нужно сразу сообщить взрослым и ограничить доступ к месту.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обращении с источниками излучения
</a:t>
            </a:r>
            <a:endParaRPr lang="en-US" sz="20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опасном знаке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безопасного поведения при обнаружении знака радиационной опасности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Рентген-снимок без разреза
</a:t>
            </a:r>
            <a:pPr algn="ctr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проверить кости или зубы, врачи используют рентгеновские лучи. Снимок помогает увидеть то, что скрыто внутри тела, и быстро принять решение о лечении. Именно поэтому в кадре часто показывают аппарат, экран и человека в защитном фартуке.
</a:t>
            </a:r>
            <a:endParaRPr lang="en-US" sz="1152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Стерилизация, которая защищает пациентов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излучения применяют для обеззараживания инструментов и упаковки. После такой обработки на медицинских изделиях меньше опасных микроорганизмов, а значит, они становятся безопаснее для использования в больнице и лаборатории.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спутники и космос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Радиоволны передают информацию на расстоянии, а спутники помогают связывать города и страны. Излучения используются и в изучении космического пространства, где приборы получают сигналы, недоступные обычному зрению.
</a:t>
            </a:r>
            <a:endParaRPr lang="en-US" sz="1261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Излучения в жизни человека и технологий
</a:t>
            </a:r>
            <a:endParaRPr lang="en-US" sz="25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Альфа-излучение задерживается быстрее всего, потому что частицы тяжёлые и сильно взаимодействуют с веществом. Снаружи оно опасно меньше, чем внутри организма.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Бета-излучение проходит дальше и требует более плотной защиты, чем альфа-излучение. Для него подходят пластик, стекло и тонкий алюминий.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 и рентгеновское излучение проникают глубже других, поэтому для них нужны свинец, бетон и достаточное расстояние от источника.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зависит не только от вида излучения, но и от времени, энергии и условий контакта. Знание этих различий помогает действовать безопасно и осознанно.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видах излучений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помогают сохранять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видов излучений помогает правильно реагировать на предупреждающие знаки, бережно относиться к медицинским процедурам и помнить о защите. Чем лучше известны свойства излучения, тем спокойнее и безопаснее поведение.
</a:t>
            </a:r>
            <a:endParaRPr lang="en-US" sz="41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2026-05-21T01:36:22Z</dcterms:created>
  <dcterms:modified xsi:type="dcterms:W3CDTF">2026-05-21T01:36:22Z</dcterms:modified>
</cp:coreProperties>
</file>