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Западной Европы в IX–XI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распалась единая Европа и выросла власть местных сеньоров?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843 года расколол державу Карла Великого, а набеги норманнов, венгров и арабов усилили значение местных правителей. Так единый центр постепенно уступил место множеству самостоятельных владений.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Карла Великого: новая политическая карта Европы
</a:t>
            </a:r>
            <a:endParaRPr lang="en-US" sz="2241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ослабла королевская власть
</a:t>
            </a:r>
            <a:endParaRPr lang="en-US" sz="2915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короля во многом зависела от его авторитета и умения удерживать знать в подчинении. После смерти сильного правителя преемники часто не могли сохранить прежний порядок.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опора на личность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Наследники нередко вступали в борьбу за престол и делили земли между собой. Из-за этого единое управление распадалось на несколько соперничающих центров власти.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 наследство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 и медленное сообщение мешали королю быстро узнавать о событиях в отдалённых землях. Он не успевал контролировать всех вассалов и местных правителей.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связь с областями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землевладельцы сами собирали дружины, судили людей на своих землях и распоряжались доходами. На местах их власть часто была заметнее, чем власть короля.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феодалов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отношения вассалитета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земельный дар связывал людей личными обязанностями и взаимной защитой.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 центр власти феодала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замок защищал владельца и жителей окрестностей от нападений. Толстые стены, башни и ров делали его трудной целью для врагов.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и защита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замка удобно было следить за дорогами, мостами и деревнями вокруг. Так сеньор мог быстрее собирать людей, взимать повинности и удерживать свою землю.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территории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хранили зерно, оружие и другие припасы. Это помогало пережить осаду или долгую опасность, когда сообщение с соседними землями было прервано.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случай беды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показывал не только силу, но и достаток хозяина. Чем он был больше и прочнее, тем выше считался престиж феодала в округе.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богатства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в феодальном обществе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основную часть жителей Западной Европы. Именно их труд обеспечивал существование деревень, замков и всего феодального общества.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использовались редко, поэтому люди старались производить почти всё сами. В деревне ценились земля, скот, зерно и ремесленные навыки.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Тяжёлый, но устойчивый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была трудной и зависела от погоды, урожая и повинностей. Однако именно деревня оставалась основой средневековой экономики.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 и оброк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были зависимыми и отдавали часть урожая или продуктов своему сеньору. Кроме того, они работали на его поле несколько дней в неделю.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землях спад был не одинаковым: где-то королевская власть держалась дольше, а где-то почти исчезала.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единой державы власть центра резко ослабла, но к XI веку в отдельных государствах началось частичное укрепление.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Западной Европы IX–XI веков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сила центральной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набеги и рост местной защиты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Европы страдал от нападений норманнов. Они приходили по рекам и морю, поэтому прибрежные селения и города особенно нуждались в защите.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Венгерские отряды тревожили восточные земли. Их быстрые нападения показывали, что местная конница и укрепления становятся важнее далёкой помощи короля.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набеги угрожали южным районам Европы. Разорённые поселения и потеря имущества заставляли людей искать более надёжного покровителя рядом с домом.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была постоянной, жители чаще обращались к ближайшему феодалу. Он мог быстрее собрать людей, укрыть их за стенами и организовать оборону.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 сеньора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политическая власть была разделена между королём, крупными феодалами и церковными владыками.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король стоял выше всех, но реальные решения на местах часто принимали те, кто владел землёй, замками и доходами.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в феодальной Западной Европе
</a:t>
            </a:r>
            <a:endParaRPr lang="en-US" sz="281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феодального управления в Западной Европе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верность вместо единого управления
</a:t>
            </a:r>
            <a:endParaRPr lang="en-US" sz="2859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 службу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получал от сеньора участок земли, называемый фьефом. Взамен он обязан был служить, прежде всего в войне, и хранить верность своему господину.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Сеньор, в свою очередь, обещал покровительство и защиту. Поэтому связь между ними была не просто договором, а личным обязательством с обеих сторон.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крупные вассалы укреплялись, они сами становились сеньорами для более мелких людей. Так возникало множество цепочек власти, и страна дробилась на отдельные владения.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закреплялись личной клятвой верности. Вассал должен был помогать советом, участвовать в походах и поддерживать сеньора в трудные моменты.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как пример раздробленности
</a:t>
            </a:r>
            <a:endParaRPr lang="en-US" sz="2771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долго опирались лишь на небольшой королевский домен вокруг Парижа. За его пределами реальная власть часто принадлежала герцогам и графам, а не королю.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королевский домен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сеньоры заключали союзы, вели войны и решали местные дела почти независимо. Их владения становились маленькими центрами власти, где королевские распоряжения действовали слабо.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феодалы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феодалы собирали налоги, получали доходы с земель и даже чеканили монету. Это означало, что признаки государственной власти переходили в руки местных правителей.
</a:t>
            </a:r>
            <a:endParaRPr lang="en-US" sz="1385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доходы и монета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пример показывает, что раздробленность могла сохраняться столетиями. Король оставался верховным правителем по названию, но на практике его влияние было ограничено небольшим числом земель.
</a:t>
            </a:r>
            <a:endParaRPr lang="en-US" sz="1256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слабость короны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и власть князей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Избираемая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Восточно-Франкском королевстве королей нередко выбирали, поэтому их власть зависела от согласия знати. Монарх должен был постоянно учитывать интересы крупных герцогов и епископов.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знати и 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светские князья были важными опорами политической системы. Они обладали землями и собственными людьми, поэтому могли действовать как самостоятельные владыки.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земли вошли в состав Священной Римской империи. Однако даже там централизация шла медленно, потому что князья сохраняли большую самостоятельность.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княжества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местах складывались сильные княжества, где местные правители распоряжались землей, войском и судами. Их влияние часто превышало возможности центральной власти короля.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раздробленность была слабее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единая власть укрепилась раньше, чем на континенте. Поэтому местные правители не успели так сильно отделиться от короны, как это произошло во Франции или Германии.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1066 года новые короли усилили контроль над землей, замками и крупными феодалами. Это помогло им подчинить знать и укрепить порядок в стране.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королевская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стала примером того, как монарх мог сохранить влияние даже в Средние века. Центр здесь оказался заметно сильнее, чем во многих других странах Западной Европы.
</a:t>
            </a:r>
            <a:endParaRPr lang="en-US" sz="17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Церкви в эпоху раздробленности
</a:t>
            </a:r>
            <a:endParaRPr lang="en-US" sz="2897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объединяла верующих во многих странах Европы, хотя государства были разделены. Общая вера и церковные правила создавали связь между разными землями.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церковная организация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аббаты владели большими участками земли, собирали доходы и влияли на местную власть. Поэтому духовные лица участвовали и в феодальных отношениях.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и доходы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переписывали книги, учили людей и сохраняли культурное наследие. В эпоху нестабильности именно они оставались важными центрами образования и письменной традиции.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знания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одновременно объединяла Европу и была частью феодального строя. Ее представители помогали управлять землями, а иногда действовали почти как обычные сеньоры.
</a:t>
            </a:r>
            <a:endParaRPr lang="en-US" sz="1162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феодальный мир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возникала из нескольких взаимосвязанных процессов: политического ослабления, опасности нападений и роста власти землевладельцев.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усиливали друг друга, поэтому раздробленность не была случайностью, а стала устойчивой системой.
</a:t>
            </a:r>
            <a:endParaRPr lang="en-US" sz="1581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по истории Западной Европы IX–XI веков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феодальной раздробленности
</a:t>
            </a:r>
            <a:endParaRPr lang="en-US" sz="2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раздробленность влияла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война и опасность меняли повседневную жизнь в феодальной Западной Европе.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единое государство было легче управлять, чем территория, разделенная между многими феодалами.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центров власти, тем труднее поддерживать единые законы, налоги и управление.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и раздробленное государство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по истории Западной Европы IX–XI веков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соседние владения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Франция выглядит не как единое сильное королевство, а как территория с множеством владений. Крупные герцогства и графства заметны рядом с королевским доменом, поэтому политические границы выглядят неровными и сложными.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без единого центра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представлены набором княжеств и епископств, а не цельной державой. Между ними видны области влияния местных правителей, которые подчеркивают, насколько дробной была власть в Центральной Европе.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Италия как отдельные миры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Италия на карте тоже показаны как самостоятельные политические пространства. Вокруг них заметны моря, границы и отдельные центры власти, поэтому Европа XI века напоминает мозаику из разных земель.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 века на карте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феодальной раздробленности для истории Европы
</a:t>
            </a:r>
            <a:endParaRPr lang="en-US" sz="2104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на 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постоянных набегов местные правители могли действовать быстрее, чем далекий король. Это помогало людям искать защиту рядом с теми, кто реально мог собрать войско.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из раздробленных земель выросли более сильные монархии. Именно тогда начали складываться новые государства, которые постепенно подчиняли себе местных феодалов.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показала, что безопасность и личная верность долго были важнее единого управления. Эта эпоха стала важным этапом в развитии европейских стран.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 эпохе раздробленности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изменила Западную Европу: власть королей ослабла, а местные сеньоры стали главным опорным звеном общества. Именно так формировался средневековый мир IX–XI веков.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2026-06-01T02:03:15Z</dcterms:created>
  <dcterms:modified xsi:type="dcterms:W3CDTF">2026-06-01T02:03:15Z</dcterms:modified>
</cp:coreProperties>
</file>