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масок и тореадора в музыке: характер, театр, эмоции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раскрывает тайну маски и смелость тореадора без единого слова.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музыку образов интересно изучать в 7 классе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уже можно слышать, как темп, тембр, громкость и лад создают характер героя. Поэтому маска и тореадор помогают увидеть связь музыки с театром и понять, как звук становится образом.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в музыке: скрытый характер и двойной смысл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в музыкальном образе обычно связана с тайной: персонаж не показывает свои настоящие чувства и как будто прячет внутренний мир за внешней ролью.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такой образ, композитор использует приглушённое звучание, короткие фразы, необычные интонации и резкие контрасты, создающие ощущение недосказанности и скрытого напряжения.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может означать и обман, и защиту, и игру. Поэтому в музыке она часто становится символом двойственности: внешне герой один, а внутри — совсем другой.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Тореадор в музыке: герой сцены, движения и риска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колорит и сценичность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тореадора связан с Испанией, ареной и праздничной атмосферой. В музыке это часто слышно в ярких интонациях, чётком ритме и эффектной подаче. Эти черты сразу создают ощущение зрелища.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образ смелости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Тореадор в музыке выглядит уверенным и собранным. Его образ строится на движении, сильных акцентах и ощущении риска, поэтому он запоминается как герой, который выходит к публике без страха.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музыкальных признаков образов маски и тореадора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музыка по-разному передаёт скрытность и открытую силу.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связана с сокрытием и недосказанностью, а тореадор — с открытым сценическим действием. Контраст признаков помогает легко различать эти образы на слух.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музыки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в театре и опере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и опере маска быстро помогает узнать роль персонажа: комического героя, хитреца, загадочную фигуру или человека, который прячет чувства от окружающих.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искусства маски были важны ещё в античном театре, а позже — в комедии дель арте и карнавалах. Они делали образ условным, ярким и легко узнаваемым.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маска усиливает различие между тем, что видно, и тем, что скрыто. Поэтому такой образ особенно хорошо работает там, где важны символ и намёк.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чаще всего связаны с маской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маска может нести сразу несколько смыслов и менять значение в зависимости от контекста.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ассоциации — скрытность и игра роли. Остальные значения дополняют их, показывая, что маска может и прятать, и защищать, и выражать свободу.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музыки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Тореадор как музыкальный символ Испании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колорит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тореадора сразу вызывает ассоциации с Испанией, ареной и ярким сценическим действием. Музыка помогает почувствовать этот национальный характер через особую интонацию и настроение.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часто слышны уверенные ритмические шаги, сильные доли и повторяющиеся фигуры. Всё это создаёт ощущение движения, собранности и внутренней энергии.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Эффектная подача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Тореадор воспринимается как герой, который умеет держаться перед публикой. Музыка подчёркивает это яркими акцентами, напряжением и звучанием, похожим на сценический выход.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тореадора соединяет риск и самообладание. Поэтому он становится символом человека, который идёт навстречу испытанию и сохраняет достоинство даже в трудный момент.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создаёт образ маски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скрытое лицо превращается в символ внутренней тайны.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образа тореадора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этот образ быстрые фразы, маршевое или танцевальное движение и яркий контраст звучания. Всё это помогает представить тореадора как героя, который действует смело и привлекает внимание публики.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тореадора узнаётся по чёткой ритмике, сильным акцентам и уверенной мелодии. Музыка звучит энергично, как сценический выход, и создаёт ощущение собранности и движения вперёд.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между маской и тореадором в музыкальном искусстве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образа строятся как сценические: они сразу привлекают внимание и заставляют слушателя читать не только мелодию, но и скрытый смысл происходящего на сцене.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маска, и тореадор передают характер через выразительные музыкальные признаки: тембр, ритм, динамику, интонацию, а также через резкие контрасты звучания и паузы.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образах важна реакция публики: маска вызывает догадку и напряжённое ожидание, а тореадор — восхищение, азарт и ощущение сильного действия.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 два разных способа сценического поведения: один герой прячет себя, другой открыто заявляет о себе, но оба становятся символами театра и эмоций.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музыкального восприятия образов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один и тот же музыкальный язык по-разному работает в двух сценических образах.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сильнее связана со скрытностью, тишиной и напряжением, а тореадор — с открытостью, уверенностью и движением.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выразительных признаков по содержанию темы урока.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композиторы и авторы используют образ маски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Скрытый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помогает сразу показать, что персонаж не раскрывает свои настоящие чувства. Слушатель ощущает недосказанность и начинает внимательнее следить за интонацией и мелодией.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Внутренний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образ развивается, музыка подчёркивает противоречие между внешней ролью и настоящим состоянием человека. Для этого используются контрасты, смена настроения и неожиданные повороты.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Символ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маска становится не предметом, а знаком тайны, обмана, защиты или игры. Такой образ помогает передать сложную мысль без прямых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тореадора так запоминается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Запоминаемость усиливает контраст: внешняя красота костюма и сцены соединяется с напряжением борьбы. Поэтому образ вызывает одновременно восхищение, ожидание и волнение.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Тореадор притягивает внимание сочетанием торжественности и опасности: музыка делает его появление ярким, а ритм — чётким, собранным и уверенным, словно шаг на арену.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легко узнать по сильным акцентам, энергичному движению мелодии и ощущению праздника. Звучание словно показывает смелого героя, который контролирует ситуацию.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создают смысл музыкального образа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значение образа складывается из нескольких точных признаков, а не из одной детали.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деталь меняет восприятие: у маски она усиливает загадку, у тореадора — сценическую силу и эффектность.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урока и сравнительный анализ образов.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61586"/>
            <a:ext cx="244200" cy="217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связанные с этими образами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Снять маску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означает перестать скрываться и показать настоящие чувства. В речи оно часто связано с правдой, откровенностью и разоблачением скрытой роли.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Надеть маску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подчёркивает переход к другой роли или образу поведения. Она помогает понять, как человек может менять внешнее впечатление, не показывая себя полностью.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Арена и 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тореадором связаны слова, которые передают публичность, риск и силу характера. Они создают образ героя, действующего на глазах у зрителей.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зрелище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усиливают ощущение праздника и торжества. Образ тореадора становится не только сценическим, но и символом уверенности перед испытанием.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музыкальный образ стал символом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повторяющиеся музыкальные признаки превращают персонажа в знак идеи.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и звуковые признаки, усиливающие образ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тореадора, наоборот, работают движение, яркие цвета, уверенная поза и энергичный ритм. Вместе они делают образ заметным, сильным и похожим на сценическое представление.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маски особенно важны неподвижность, затемнённые цвета, контраст света и тени, а также тихая или тревожная интонация. Всё это создаёт ощущение тайны и внутреннего напряжения.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вызывают музыкальные образы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 сильнее запоминаются, когда в них сочетаются знакомые черты и неожиданная выразительность.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вызывает больше тревоги и недоверия, а тореадор — восхищения, напряжения и ожидания.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эмоциональных реакций по теме урока.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музыка показывает человека через образ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раскрывает тайну и двойственность, а тореадор — смелость и силу сцены. Через ритм, тембр, динамику и контраст музыка делает характер понятным без слов.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2026-05-25T00:48:03Z</dcterms:created>
  <dcterms:modified xsi:type="dcterms:W3CDTF">2026-05-25T00:48:03Z</dcterms:modified>
</cp:coreProperties>
</file>