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В.М. Шукшин и рассказ «Крепкий мужик»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силе характера, памяти и нравственном выборе в деревенской жизни.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Шукшин писал о простых людях, их труде, сомнениях и чувстве справедливости. Его герои говорят живо и прямо, а главное в них раскрывается через поступок, а не через красивые слова.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Шукшин: писатель о народном характере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«Крепкий мужик» — небольшой рассказ с одним главным конфликтом. В нём быстро возникает важная жизненная ситуация, которая сразу проверяет героя на твёрдость и честность.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рассказа и особенности повествования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строится на бытовых деталях, коротких репликах и разговорной интонации. Благодаря этому события выглядят естественно, а характеры раскрываются без лишних объяснений.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текста рождается из столкновения двух взглядов: расчёта и памяти. Шукшин показывает, что даже обычный разговор может стать нравственным испытанием.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Шорохов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трудолюбие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Шорохов — человек крепкий физически и привычный к работе. Он не любит пустых разговоров, держится уверенно и действует решительно. В нём чувствуется опыт сельской жизни.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стойкость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важнее его внутренняя твёрдость. Шорохов не равнодушен к дому, памяти и семейному прошлому. Именно поэтому его поступок становится не просто спором, а проверкой совести.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ход рассказа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бытовая ситуация превращается в нравственный выбор.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действия героев помогают понять нравственный смысл рассказа.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участник событий оценивается не только по поступку, но и по отношению к памяти, дому и человеческому достоинству.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их роль в конфликте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В.М. Шукшина «Крепкий мужик»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«крепкий» говорит не только о силе тела. Оно подчёркивает твёрдость характера, надёжность и умение отстаивать то, что человеку дорого.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названия рассказа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«мужик» звучит по-народному и уважительно. Так обозначают простого деревенского человека, для которого труд, дом и честь имеют особую цену.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помогает понять главную мысль рассказа: по-настоящему сильным становится тот, кто действует по совести и не отказывается от ответственности.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деревенский дом в рассказе напоминает о семье, прошлом и труде нескольких поколений. Это не просто постройка, а часть человеческой жизни и истории.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дом как образ памяти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 воспринимают как ненужную вещь, возникает чувство утраты. Шукшин показывает, что память нельзя измерить удобством: она связана с уважением к родной земле и близким.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дома соединяется с темой совести, поэтому рассказ звучит особенно серьёзно.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смыслы сосредоточены вокруг памяти и нравственного выбора: именно они определяют поступок героя и оценку событий.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рассказа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В.М. Шукшина «Крепкий мужик»
</a:t>
            </a:r>
            <a:endParaRPr lang="en-US" sz="13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28545"/>
            <a:ext cx="239400" cy="21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В.М. Шукшина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речь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говорят просто и естественно, как в обычной деревенской беседе. Такая речь помогает сразу почувствовать характер человека и понять его отношение к происходящему.
</a:t>
            </a:r>
            <a:endParaRPr lang="en-US" sz="101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точные фразы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не перегружает текст длинными описаниями. Короткие реплики делают рассказ динамичным и подчёркивают главное: слова героев важны не сами по себе, а как поступок.
</a:t>
            </a:r>
            <a:endParaRPr lang="en-US" sz="101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быта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много узнаваемых бытовых подробностей. Они создают правдивую картину деревенской жизни и помогают увидеть, что нравственный конфликт возникает в самой обычной обстановке.
</a:t>
            </a:r>
            <a:endParaRPr lang="en-US" sz="1017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авторская оценка
</a:t>
            </a:r>
            <a:endParaRPr lang="en-US" sz="1238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читает нравоучений, а показывает людей через действия и речь. Благодаря этому читатель сам понимает, кто сохраняет достоинство, а кто выбирает удобство.
</a:t>
            </a:r>
            <a:endParaRPr lang="en-US" sz="102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835483"/>
            <a:ext cx="3805200" cy="15164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через предметные и портретные детали Шукшин раскрывает тему памяти, труда и нравственного выбора.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не просто описывают обстановку, а помогают понять нравственный смысл происходящего: ценность прошлого и опасность равнодушия.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их значение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В.М. Шукшина «Крепкий мужик»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показывает, что равнодушие начинается с простой мысли: старый дом можно убрать без сожаления, если он мешает делу и не приносит пользы.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равнодушия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одних дом — лишь старая постройка, а для других — память о семье, труде и прожитой жизни. Из-за этого возникает нравственное столкновение.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заставляет задуматься: имеет ли человек право обращаться с чужим прошлым так, будто оно ничего не значит и не заслуживает бережного отношения.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 этот вопрос звучит через поступок героя. Он не соглашается с безразличием и тем самым защищает не только дом, но и человеческое достоинство.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 героя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обычная ситуация превращается в проверку совести и характера.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происходит в мире русской деревни, где дом, земля и труд имеют особую цену. Здесь люди живут просто, но чувствуют ответственность перед прошлым и друг перед другом.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деревня в рассказе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деревни создают деревянные избы, снег, старые постройки и просторные улицы. Такая среда помогает понять героев: они привыкли к работе, терпению и уважению к родной земле.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Шорохова строится не на внешнем эффекте, а на сочетании силы и внутренней твёрдости.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герое — честность и чувство долга: именно они делают его по-настоящему сильным.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героя Шукшина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В.М. Шукшина «Крепкий мужик»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Проблемы, поднятые в рассказе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дом напоминает, что у человека есть история, которую нельзя оценивать только по пользе и удобству.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труду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домом стоит труд нескольких поколений, поэтому разрушать его — значит не замечать усилий людей, живших до нас.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выгоды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показывает, что практическая польза не всегда оправдывает поступок, если он унижает память и совесть.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выбор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подчёркивает: настоящая сила человека проявляется в способности защитить важное и не предать свои нравственные принципы.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отдельные эпизоды ведут к главной мысли рассказа.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усиливает нравственную тему: от бытовой ситуации рассказ приходит к вопросу о чести, памяти и внутренней стойкости.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и их смысл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В.М. Шукшина «Крепкий мужик»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071" y="1791220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1834" y="1804453"/>
            <a:ext cx="251700" cy="22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9684" y="3473701"/>
            <a:ext cx="251700" cy="20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2584" y="3449281"/>
            <a:ext cx="250200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рассказа в творчестве Шукшина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часто писал о обычных людях, в которых скрыты сила характера, прямота и способность к честному поступку в трудной ситуации.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Сельский мир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продолжает его интерес к деревне как к пространству, где особенно заметны труд, память семьи и связь человека с родным домом.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Шукшина важнее всего момент, когда человек должен решить, что для него дороже: удобство, выгода или совесть.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 событие без украшений, но так, что в нём ясно видны характер, боль и достоинство простого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«Крепкий мужик» напоминает: сила человека измеряется не только работой и выносливостью, но и умением защитить память, дом и доброе имя семьи.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произведении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дом в произведении — это не просто постройка. Он становится символом связи поколений, поэтому отношение к нему показывает, какой у героя характер.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настоящая сила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убеждает: по-настоящему крепким можно назвать того, кто остаётся честным, бережёт память и не меняет совесть на удобство. Именно такая сила вызывает уважение.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2026-05-22T11:51:13Z</dcterms:created>
  <dcterms:modified xsi:type="dcterms:W3CDTF">2026-05-22T11:51:13Z</dcterms:modified>
</cp:coreProperties>
</file>