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My day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утро, школу, вечер и простые фразы о своём дне.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по-английски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My day помогает рассказать о привычном дне ребёнка: когда он встаёт, идёт в школу, учится, отдыхает и ложится спать. Здесь важны порядок действий, слова времени и короткие фразы о себе.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дома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wake up — просыпается и понимает, что новый день уже начался. Это первое действие утра и удобное начало для рассказа о себе.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Встать с кровати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 get up и начинает собираться. В простых предложениях можно сказать: I wake up. I get up. Эти фразы легко запомнить и повторить.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Умыться и позавтракать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ребёнок washes his face, brushes his teeth and has breakfast. Для этой части дня важны слова in the morning, early, breakfast, teeth and face.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завтрака ребёнок готов к делам. В рассказе удобно использовать короткое предложение: I have breakfast in the morning.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в школу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портфель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уроками ребёнок складывает в school bag books, copybooks, a pencil case and a diary. Всё должно лежать аккуратно, чтобы ничего не забыть дома.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Одеться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утром надевают school uniform или просто чистую и опрятную одежду. Так ребёнок выглядит готовым к учебному дню и чувствует себя уверенно.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всё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фразы: get ready for school и take my bag. Они помогают коротко рассказать, что ребёнок уже почти вышел из дома.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хорошо смотрятся рюкзак, учебники, тетради, будильник и ребёнок у двери. Такая сцена сразу напоминает о школьном утре.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981" y="1887806"/>
            <a:ext cx="143438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автобусе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едут by bus. Тогда они быстро добираются до школы и могут сказать: I go to school by bus. Такой путь часто бывает утром.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go on foot и идут в школу с утра. Это спокойный путь, который помогает запомнить фразы leave home, go to school и arrive at school.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машине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ребята travel by car with their parents. По дороге удобно повторять время: I go to school at 8 o’clock. I arrive at school in the morning.
</a:t>
            </a:r>
            <a:endParaRPr lang="en-US" sz="11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начинается в classroom. Ученики садятся за парты, открывают notebook и готовятся слушать teacher. Здесь помогают короткие фразы: I sit at my desk.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дети изучают English, Maths, Reading, Art and PE. Каждый предмет приносит новые слова и даёт возможность сказать: I have English today.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нужны слова board, notebook, classmates и teacher. Ребёнок смотрит на доску, пишет в тетради и спокойно выполняет задания.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отвечать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урока важно listen to the teacher and answer questions. Простые предложения помогают говорить о себе без длинных и трудных фраз.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похож на привычный маршрут знаний. Уроки идут один за другим, а короткие фразы делают рассказ понятным и лёгким.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отдых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Звенит звонок, и дети бегут на break. Во дворе слышны смех, шаги и весёлые голоса. Кто-то играет в тихую игру, кто-то показывает другу новую книгу, а кто-то просто отдыхает у скамейки и улыбается.
</a:t>
            </a:r>
            <a:endParaRPr lang="en-US" sz="138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приятно talk to friends и немного подвигаться. Во дворе можно увидеть мяч, скакалку и детей с книжками в руках. Это короткий, но очень живой момент школьного дня, когда всем становится немного легче и веселее.
</a:t>
            </a:r>
            <a:endParaRPr lang="en-US" sz="13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o’clock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многие младшие школьники обычно обедают.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времени из учебной темы «My day»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ориентир для рассказа о дне: I have lunch at 1 o’clock. На обед подходят soup, vegetables, fruit, bread and water.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Отдыхать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ребёнок может rest и немного посидеть в тишине. Это помогает восстановить силы после школьного дня и подготовиться к вечерним делам.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after school читают книгу, рисуют или собирают puzzle. Простые фразы I read a book и I draw are easy to remember.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play outside, побегать во дворе или поиграть с мячом. Такое свободное время делает день ярче и помогает не сидеть всё время на одном месте.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ребята go to a club или attend music class. Так появляются hobbies, новые умения и хорошие истории для рассказа о себе.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рабочий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садится за desk, включает lamp и готовит pencil, notebook and books. В комнате тихо, потому что homework требует внимания. Сначала он читает задание, потом пишет ответы и аккуратно проверяет, всё ли сделано правильно.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на 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может include reading, writing, counting and English exercises. Это обычная часть дня, которая помогает повторить школьный материал. Когда рядом лежат тетрадь и карандаши, работать становится легче и даже немного интереснее.
</a:t>
            </a:r>
            <a:endParaRPr lang="en-US" sz="13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дома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за столом и has dinner. Ребёнок может сказать: I have dinner with my family. Это спокойное время помогает вспомнить события дня и почувствовать домашний уют.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 дети помогают at home: убирают игрушки, складывают вещи и tidies up the room. Такие действия легко описать короткими фразами I help at home и I tidy up.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семейный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дела закончены, все разговаривают, отдыхают и готовятся к следующему дню. Слова dinner, family и evening помогают описать тёплый вечер без сложных предложений, просто и понятно.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и игры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свободное время ребёнок может draw и раскрашивать картинки. Это спокойное занятие помогает отдохнуть после уроков, развивает внимание и дарит хорошее настроение без лишнего шума.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 и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Puzzles учат думать, сравнивать и находить решения. Такие игры подходят для тихого вечера, когда хочется relax и немного потренировать ум, не уставая слишком сильно.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games полезны, потому что в них можно играть с семьёй или друзьями. В речи удобно использовать слова game, play и watch, если нужно назвать короткое занятие дома.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мультфильмы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 можно watch short cartoons, но недолго. Детям важно чередовать экран, движение и quiet games, чтобы отдых был весёлым, полезным и не превращался в сплошной диван.
</a:t>
            </a:r>
            <a:endParaRPr lang="en-US" sz="8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 движение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выходят во двор, где можно run fast, jump and play outside. Солнце светит, рядом растёт дерево, а дорожка зовёт вперёд. Такая прогулка помогает keep fit и чувствовать себя бодро.
</a:t>
            </a:r>
            <a:endParaRPr lang="en-US" sz="1373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на велосипеде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ребёнок может ride a bike along the path and smile at the fresh air. Мяч лежит рядом, а вокруг тихо шелестят листья. Немного движения делает день brighter and healthier.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 сну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78300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подходит к концу, и ребёнок убирает вещи, готовит одежду на завтра и успокаивается после игр и уроков.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29858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он washes his face, takes a bath and brushes his teeth. Эти простые действия помогают почувствовать чистоту и порядок.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1424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Пижама и 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ребёнок puts on pyjamas, выключает лишний шум и готовится к спокойному вечеру. Время становится тихим и медленным.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32997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спать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он goes to bed at 9 o’clock and tries to sleep well. Так завершается день, и начинается ночной отдых.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день по порядку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дня школьника: от утреннего пробуждения до ночного сна.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в теме My day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the morning, at noon и in the afternoon помогают точно назвать часть дня. Они особенно полезны, когда нужно рассказать, когда школьник встаёт, учится или обедает.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ночь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the evening и at night показывают, что день уже заканчивается. С ними легко описать ужин, отдых и подготовку ко сну без длинных объяснений.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минуты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назвать точное время, используют at 7 o’clock, at 8:30 и at 9 o’clock. Такие выражения делают рассказ ясным и аккуратным, как по расписанию.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глаголами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соединять время с действием: I get up at 7 o’clock. I go to bed at 9 o’clock. Так предложение звучит просто, правильно и понятно даже новичку.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93" y="2241581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6181" y="2237181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7406" y="2237181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28756" y="2237181"/>
            <a:ext cx="200813" cy="229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для рассказа о своём дне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Просыпаться и вставать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wake up и get up помогают начать рассказ с самого утра. Они часто стоят в начале истории о дне и легко запоминаются даже младшим школьникам.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Умываться и завтракать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wash и eat нужны для утренних действий. С ними можно сказать: I wash my face. I eat breakfast. Такие фразы короткие, но очень полезные.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и 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go и study показывают школьную часть дня. Они помогают сказать: I go to school. I study English. Это простой способ рассказать о занятиях без сложных слов.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и 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play и read подходят для свободного времени. Ребёнок может сказать: I play with friends. I read books. Так рассказ становится живым и немного веселым.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и спать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help и sleep завершают день. Они полезны для фраз I help at home и I sleep at night. С ними легко описать вечер спокойно и понятно.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идеальный день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день начинается с enough sleep, улыбки и tasty breakfast. Ребёнок просыпается бодрым, не спешит и успевает спокойно собраться, чтобы утро прошло без суеты и забытых носков.
</a:t>
            </a:r>
            <a:endParaRPr lang="en-US" sz="1179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должны быть interesting lessons, добрый teacher и понятные задания. Когда на уроках есть English, Reading и Maths, учиться легче, а день кажется более увлекательным и полезным.
</a:t>
            </a:r>
            <a:endParaRPr lang="en-US" sz="1237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важно увидеть friends, поиграть и немного подвигаться. Такие минуты помогают отдыхать, смеяться и чувствовать себя хорошо, ведь день становится не только учебным, но и дружелюбным.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приятно быть дома с family, ужинать и готовиться ко сну. Тихий вечер помогает закончить день спокойно, а на следующий день снова встретить солнце и дела.
</a:t>
            </a:r>
            <a:endParaRPr lang="en-US" sz="12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своём дне на английском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4575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того, во сколько ты просыпаешься и встаёшь. Например: I get up at 7 o’clock. Потом можно добавить, что ты умываешься и завтракаешь.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5121" y="2580004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расскажи, как ты идёшь в школу и что делаешь на уроках. Подойдут короткие фразы: I go to school. I have lessons. I listen to the teacher.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55677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скажи, что ты делаешь дома или на прогулке. Например: I do my homework. I play outside. Можно добавить, что ты читаешь или помогаешь дома.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96226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ночь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расскажи про ужин и сон. Хорошо звучат фразы: I have dinner with my family. I go to bed at 9 o’clock. Так день заканчивается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теме My day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My day учит рассказывать о привычном дне просто и по порядку. Если знать слова времени, основные глаголы и короткие фразы, о себе можно говорить уверенно и без лишних сложностей.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2026-05-31T02:44:57Z</dcterms:created>
  <dcterms:modified xsi:type="dcterms:W3CDTF">2026-05-31T02:44:57Z</dcterms:modified>
</cp:coreProperties>
</file>