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 Teens Join the Group?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ищут belonging, support и identity под влиянием peers.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5677" y="0"/>
            <a:ext cx="527744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возраст: время поиска себя и своего круга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14–18 лет мнение сверстников часто становится важнее голоса взрослых: подросток проверяет свои ценности, учится выбирать, стремится fit in и одновременно боится feel left out.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причины, по которым подростки вступают в группу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быть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чувствовать, что он не один. Группа даёт эмоциональную опору, снижает тревожность и помогает переживать трудные ситуации вместе с людьми, которые разделяют его опыт.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среди ровесников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Членство в группе может повышать социальный статус. Для подростка это способ получить уважение, внимание и признание, особенно если в других сферах он не чувствует себя успешным.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сверстники принимают подростка, он ощущает себя увереннее и спокойнее. Страх быть исключённым часто подталкивает соглашаться с правилами компании, даже если они вызывают внутреннее сопротивление.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Одобрение вместо сомнений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 pressure заставляет подстраиваться под ожидания компании. Подросток может менять поведение не потому, что согласен, а потому, что хочет social acceptance и боится потерять a sense of belonging.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мотивирует подростков больше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социальные связи и принятие важнее практической выгоды: подростки прежде всего ищут живое общение и эмоциональную опору.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 — отношения, а не формальная польза; статус и защита лишь усиливают стремление присоединиться.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заданным в outline presentation.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6349" y="2615725"/>
            <a:ext cx="2603502" cy="252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5061" y="2271575"/>
            <a:ext cx="2187579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сверстников на выбор и поведение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стиль становится пропуском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замечает, как одноклассники оценивают одежду, жесты и манеру говорить. Чтобы не выделяться, он начинает копировать поведение группы и быстрее получает ощущение принятия. Внешнее сходство становится знаком принадлежности и снижает риск быть отвергнутым.
</a:t>
            </a:r>
            <a:endParaRPr lang="en-US" sz="921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под взглядом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подросток меняет не только внешний вид, но и свои решения. Он выбирает слова осторожнее, соглашается с большинством и старается не спорить, потому что одобрение друзей кажется важнее собственного мнения в данный момент.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частью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неформальной компании все знают общие шутки, привычки и правила. Новичок быстро понимает: чтобы быть частью круга, нужно следовать его ритму, повторять привычные модели и не разрушать атмосферу согласия.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подросток становится частью группы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вхождение: от интереса к компании до принятия её правил.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96062"/>
            <a:ext cx="202200" cy="17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фактор выбора компании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отношения в семье дают подростку чувство ценности и снижают потребность искать признание в рискованной компании сверстников.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преобладают запреты и недоверие, подросток чаще ищет свободу и понимание вне семьи, даже там, где нормы группы сомнительны.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ссоры и эмоциональная холодность делают семью менее надёжным источником поддержки, поэтому влияние компании становится сильнее.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принятие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тянется туда, где его слушают и уважают. Именно ощущение принятия нередко определяет выбор группы сильнее, чем её правила.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притяжения группы и их последствия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может помогать подростку быстрее адаптироваться, но одновременно создавать зависимость от группы.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группы редко бывает однозначным: краткосрочный комфорт может привести к утрате самостоятельности и личных границ.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факторов по материалам outline presentation.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Офлайн-группы и цифровые сообщества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двор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подросток ищет компанию в привычной офлайн-среде: среди одноклассников, соседей и знакомых по кружкам. Здесь проще увидеть реакцию других и почувствовать принадлежность.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чаты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общение переносится в chat group, где связь становится почти непрерывной. Сообщения, мемы и быстрые ответы ускоряют включение в компанию.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online community подростки сравнивают себя с другими, следят за likes и followers. Это усиливает стремление соответствовать ожиданиям и не выпадать из круга.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присутствие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создаёт constant connection: подросток чувствует, что группа всегда рядом. Такое присутствие укрепляет принадлежность, но усиливает и социальное давление.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всего ищут принадлежность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лидирует, потому что она задаёт ежедневный ритм общения; цифровые площадки усиливают поиск связи, но не заменяют живое взаимодействие.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формируется и в реальных, и в онлайн-пространствах, однако школьная среда остаётся самой мощной.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данным, заданным в outline presentation.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группы: поддержка, навыки, развитие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команда, кружок или волонтёрская группа помогают подростку чувствовать себя нужным. В такой среде легче учиться сотрудничеству, разделять ответственность и получать поддержку без страха осуждения.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Позитивная группа объединяет людей вокруг понятной задачи: подготовить выступление, выиграть матч, завершить проект. Общая цель снижает напряжение и показывает, что успех зависит от вклада каждого.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безопасной компании подросток пробует новые роли, развивает confidence и учится высказывать мнение. Это помогает лучше понимать себя и постепенно становиться самостоятельнее.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полезных навыков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группы формируют discipline, teamwork и responsibility в реальных ситуациях. Подросток видит результат своих действий, учится договариваться и переносит этот опыт в учёбу и повседневное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группы и риск подчинения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Негласные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ожидания, о которых не говорят прямо: как одеваться, что говорить и кого поддерживать. Постепенно личное мнение уступает group pressure, потому что важно не выделяться.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быть исключённым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лояльность становится главным условием принадлежности, несогласие воспринимается как угроза. Подросток начинает to be forced to conform, чтобы не потерять статус и не остаться один.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сначала видит в компании источник принятия и внимания. Если дома или в школе этого не хватает, даже спорная группа может казаться единственным местом, где его замечают.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Вредное влияние усиливается, когда агрессия, буллинг или нарушение правил подаются как норма. Тогда рискованные поступки кажутся способом доказать верность группе и сохранить место в ней.
</a:t>
            </a:r>
            <a:endParaRPr lang="en-US" sz="10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усиление групповых норм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нейтральное общение может перейти в рискованное поведение через последовательное усиление ожиданий и давления внутри компании.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группового давления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резкие изменения обычно происходят там, где подросток боится потерять одобрение группы и начинает подстраивать поведение даже в мелочах.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давление, тем ниже самооценка и самостоятельность, а вероятность конфликта и рискованных поступков заметно выше.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 по теме урока.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сохранять самостоятельность в группе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практические способы не растворяться в компании и при этом сохранять уважительное общение.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самостоятельность поддерживают сочетание личных границ, критического мышления и разнообразных источников поддержки.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подростковых групп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становится особенно значимым, когда подросток ищет уважение, лидерство и репутацию там, где ему не хватает внутренней опоры.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2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описать, как признание внутри группы связано с уверенностью и самооценкой подростка.
</a:t>
            </a:r>
            <a:endParaRPr lang="en-US" sz="2202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словаря темы: popularity, reputation, leadership, respect, recognition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4359" y="0"/>
            <a:ext cx="322808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культурная среда влияет на причины вступления в группу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школах по-разному понимают успех: где-то ценятся оценки и дисциплина, а где-то — активность и общительность. Поэтому мотивы вступления в группу зависят от местной атмосферы.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и 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постоянно видит одну и ту же модель поведения во дворе или районе, она начинает казаться естественной. Среда формирует представление о том, что считается престижным и приемлемым.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соцсети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Фильмы, блогеры и короткие видео усиливают желание соответствовать образу, который выглядит популярным. Из-за этого подростки чаще выбирают группы, где можно быстрее получить видимость успеха.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субкультура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компаниях важны спорт и достижения, в других — стиль, юмор или смелость. Подросток обычно ищет ту среду, где его особенности совпадают с ценностями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принадлежности к группе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часто возникают одновременно: подросток может чувствовать себя увереннее, но при этом сильнее зависеть от одобрения компании.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принадлежность поддерживает развитие, если не разрушает личную автономию и не усиливает конфликтность.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 по теме урока.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причины, по которым подростки выбирают группу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принятии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хотят to belong, потому что принадлежность снижает чувство одиночества и даёт ощущение, что их понимают и принимают без лишних объяснений.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кажется защитой от насмешек, конфликтов и неопределённости. Когда рядом есть знакомые люди и понятные правила, подростку легче чувствовать себя уверенно.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 самовыражение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важны to be accepted и возможность показать себя через стиль, речь или достижения. Так они одновременно ищут признание и проверяют собственную идентичность.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здоровые группы помогают follow rules без потери свободы и учат make independent choices. В такой среде принадлежность не отменяет личную ответственность.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важна, но не должна заменять себя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Подростковая группа даёт поддержку, опыт и чувство принадлежности, однако может усиливать давление и зависимость. Зрелый выбор начинается там, где сохраняются личные границы, критическое мышление и свобода решения.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2026-05-31T16:41:10Z</dcterms:created>
  <dcterms:modified xsi:type="dcterms:W3CDTF">2026-05-31T16:41:10Z</dcterms:modified>
</cp:coreProperties>
</file>