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image" Target="../media/image-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здоровье: ключевые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влияет на рост, иммунитет, сон и учебную энергию.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модуль показывает, как питание связано с уроками, спортом, сном и самочувствием, а также помогает выбирать более удачный рацион без жестких запретов.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 жизни школьника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питание важно школьникам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дает организму энергию для роста, движения и восстановления. Когда рацион содержит достаточно белка, углеводов, жиров и витаминов, легче поддерживать здоровье и работоспособность.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без провалов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приемы пищи важны для школьного распорядка. Долгие паузы между едой нередко приводят к раздражительности, слабости и резкому падению концентрации на уроках.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учебы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особенно чувствителен к качеству питания. Сбалансированный рацион помогает сохранять внимание, запоминать материал и быстрее возвращаться к умственной нагрузке после перерывов.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Самочувствие и 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влияет не только на тело, но и на настроение. Устойчивый рацион помогает чувствовать себя спокойнее, увереннее и менее уставшим в течение дня.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питательность — не одно и то же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измеряют калории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смотреть на калорийность: она показывает, сколько энергии дает продукт. Но одинаковая энергия не означает одинаковую пользу для организма.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питательность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оценить состав: белок, клетчатка, витамины и минералы делают пищу более насыщенной и ценной, чем просто источник энергии.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состав важнее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продукта с похожей калорийностью могут действовать по-разному. Один быстро вызывает голод, другой надолго сохраняет сытость и поддерживает стабильную энергию.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принимать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выбор лучше строить не только на цифрах, но и на качестве продукта. Так проще отличать полезный перекус от пустых калорий.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Баланс, разнообразие и режим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день полезно с завтрака: он помогает быстрее включиться в учебу и снижает риск переедания позже.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ctr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дня нужен полноценный обед с белком, овощами и сложными углеводами, чтобы поддержать внимание и физическую активность.
</a:t>
            </a:r>
            <a:endParaRPr lang="en-US" sz="1282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
</a:t>
            </a:r>
            <a:pPr algn="ctr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дня уместен небольшой перекус, особенно если впереди тренировка, кружки или подготовка к урокам.
</a:t>
            </a:r>
            <a:endParaRPr lang="en-US" sz="1314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ctr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важен спокойный ужин и умеренные порции, чтобы организм успел восстановиться, а сон не ухудшался из-за тяжести.
</a:t>
            </a:r>
            <a:endParaRPr lang="en-US" sz="1285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функция и источники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белки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нужны для роста тканей, построения мышц и восстановления после нагрузок. В подростковом возрасте они особенно важны из-за активного развития организма.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достаточно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тарелке белковая часть часто занимает примерно четверть, особенно в обеде и ужине. Это помогает сделать прием пищи более сытным и сбалансированным.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белок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источники белка есть и в животной, и в растительной пище: яйца, рыба, мясо, творог, йогурт, бобовые и тофу.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регулярность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белка мало, восстановление после спорта и учебных нагрузок идет медленнее. Поэтому важно включать его в рацион регулярно, а не только время от 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топливо для мозга и тела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топливо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 — главный источник быстрой энергии для мозга и мышц. Они особенно важны, когда впереди уроки, тренировка или длинный день без больших перерывов.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Быстрый, но короткий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и выпечка действительно быстро поднимают уровень энергии, но эффект часто кратковременный. После них голод возвращается быстрее, чем после полноценной еды.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выбирать крупы, овсянку, цельнозерновой хлеб, картофель, фрукты и бобовые. Такие продукты дают более ровное насыщение и стабильную энергию.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выбирать разумно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углеводы стоит оценивать не только по вкусу, но и по качеству. Чем меньше продукт переработан, тем полезнее он для ежедневного рациона.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Жиры: полезные и менее полезные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нужны для работы нервной системы и помогают усваивать витамины A, D, E и K. Полный отказ от жиров не делает рацион здоровее.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ограничивать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Насыщенные жиры чаще встречаются в жирном мясе, сливочном масле, сыре, выпечке и фастфуде. Их избыток нежелателен при ежедневном питании.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Ненасыщенные жиры считаются более предпочтительными: они есть в орехах, семенах, авокадо, рыбе и растительных маслах, особенно если продукты минимально обработаны.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избегать чаще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Трансжиры особенно нежелательны, потому что часто связаны с промышленной переработкой. Чем реже в рационе такие продукты, тем лучше для долгосрочного здоровья.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38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12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3975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8425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60650" y="1486951"/>
            <a:ext cx="391500" cy="391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микроэлементы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участвует в переносе кислорода и влияет на выносливость, поэтому его нехватка может снижать силы и ухудшать самочувствие при нагрузках.
</a:t>
            </a:r>
            <a:endParaRPr lang="en-US" sz="1116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
</a:t>
            </a:r>
            <a:pPr algn="ctr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 поддерживает работу щитовидной железы, которая регулирует обмен веществ и общий уровень энергии, поэтому он важен для роста и развития.
</a:t>
            </a:r>
            <a:endParaRPr lang="en-US" sz="1168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нужен для костей и зубов, а в подростковом возрасте особенно важен из-за активного роста скелета и повышенной потребности организма.
</a:t>
            </a:r>
            <a:endParaRPr lang="en-US" sz="1116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
</a:t>
            </a:r>
            <a:pPr algn="ctr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помогает усвоению кальция и связан с состоянием костей, а его дефицит особенно вероятен при недостатке солнца.
</a:t>
            </a:r>
            <a:endParaRPr lang="en-US" sz="1194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 участвуют в обмене веществ и работе нервной системы, поэтому важны для учебы, активности и восстановления после дня нагрузок.
</a:t>
            </a:r>
            <a:endParaRPr lang="en-US" sz="111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25–30 г
</a:t>
            </a:r>
            <a:endParaRPr lang="en-US" sz="4702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клетчатки в день — практичный ориентир для взрослых и полезная цель для подростков.
</a:t>
            </a:r>
            <a:endParaRPr lang="en-US" sz="1549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потребление клетчатки помогает кишечнику работать стабильнее и поддерживает чувство сытости в течение дня.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Harvard T.H. Chan School of Public Health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сахара в повседневной еде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 напиток вместо перекуса
</a:t>
            </a:r>
            <a:pPr algn="ctr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Газированные напитки и пакетированные соки выглядят как обычный перекус, но быстро дают много сахара и почти не насыщают. После них голод возвращается быстрее, чем после нормального приема пищи, поэтому удобно держать под рукой воду и фрукт.
</a:t>
            </a:r>
            <a:endParaRPr lang="en-US" sz="879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Замена, которая действительно насыщает
</a:t>
            </a:r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Йогурт с фруктами, горсть орехов или яблоко дают более ровную сытость и меньше скачков энергии. Такой выбор помогает не тянуться за печеньем между уроками и не перегружать рацион лишним сахаром.
</a:t>
            </a:r>
            <a:endParaRPr lang="en-US" sz="906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упаковку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этикетке сахар не всегда написан прямо. Он может скрываться под словами «сироп», «глюкозный сироп», «фруктозный сироп» или «соковый концентрат», поэтому полезно читать состав, а не ориентироваться только на рекламу.
</a:t>
            </a:r>
            <a:endParaRPr lang="en-US" sz="9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растет количество соли в рационе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65163" y="13347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источники
</a:t>
            </a:r>
            <a:pPr algn="r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избыток соли часто незаметен: колбаса, чипсы, лапша быстрого приготовления и готовые соусы кажутся просто удобной едой для спешки.
</a:t>
            </a:r>
            <a:endParaRPr lang="en-US" sz="1225" dirty="0"/>
          </a:p>
        </p:txBody>
      </p:sp>
      <p:sp>
        <p:nvSpPr>
          <p:cNvPr id="10" name="Text 3"/>
          <p:cNvSpPr txBox="1"/>
          <p:nvPr/>
        </p:nvSpPr>
        <p:spPr>
          <a:xfrm>
            <a:off x="3265163" y="382742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удачный выбор
</a:t>
            </a:r>
            <a:pPr algn="r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помогает замена: чаще выбирать простые блюда, добавлять крупы, овощи и белок, а соусы и снеки оставлять как редкое исключение.
</a:t>
            </a:r>
            <a:endParaRPr lang="en-US" sz="1225" dirty="0"/>
          </a:p>
        </p:txBody>
      </p:sp>
      <p:sp>
        <p:nvSpPr>
          <p:cNvPr id="11" name="Text 4"/>
          <p:cNvSpPr txBox="1"/>
          <p:nvPr/>
        </p:nvSpPr>
        <p:spPr>
          <a:xfrm>
            <a:off x="6443138" y="1978500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переизбытка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проявляются сигналы: сильная жажда после еды, очень соленый вкус и стремление запить все водой. Чем короче состав и чем больше продукт переработан, тем внимательнее стоит быть.
</a:t>
            </a:r>
            <a:endParaRPr lang="en-US" sz="10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02299"/>
            <a:ext cx="4166100" cy="180735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жиров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важен не просто жир сам по себе, а его тип и привычный источник в рационе.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не исключать жиры полностью, а смещать рацион в сторону рыбы, орехов, семян и растительных масел, ограничивая промышленную выпечку и фастфуд.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ВОЗ о жирах в рационе
</a:t>
            </a:r>
            <a:endParaRPr lang="en-US" sz="13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что жидкости уже не хватает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питье в течение дня помогает сохранять внимание на уроках и переносить физическую нагрузку, особенно в жару и при активном спорте.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признаков нехватки жидкости, тем важнее не откладывать воду до сильной жажды, а пить понемногу и регулярно.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рекомендациям о питьевом режиме для подростков, без фиксированной нормы
</a:t>
            </a:r>
            <a:endParaRPr lang="en-US" sz="12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собрать сбалансированный прием пищи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354700" y="1936400"/>
            <a:ext cx="44037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тарелки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Собирайте тарелку по простой логике: половину занимают овощи и фрукты, чтобы добавить объем, клетчатку и витамины. Такой принцип помогает сделать прием пищи разнообразнее без сложных подсчетов.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54700" y="3019300"/>
            <a:ext cx="53892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тарелки отведите под белок: яйца, рыбу, курицу, творог, бобовые или тофу. Эти продукты поддерживают рост, восстановление после нагрузки и более длительное чувство сытости.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354700" y="4102200"/>
            <a:ext cx="63747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на день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Оставшуюся четверть заполните сложными углеводами: гречкой, овсянкой, рисом, картофелем или цельнозерновым хлебом. Такой набор дает энергию для учебы и движения без резкого «спада» через короткое время.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еды к учебной работоспособности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показывает, как качество и регулярность питания отражаются на самочувствии в течение учебного дня.
</a:t>
            </a:r>
            <a:endParaRPr lang="en-US" sz="13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631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сравнения достаточно, чтобы отличить более удачный перекус от менее полезного.
</a:t>
            </a:r>
            <a:endParaRPr lang="en-US" sz="1539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вопроса помогают проверить, умеете ли вы выбирать еду по составу, а не по упаковке.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модуля 6 «Питание и здоровье»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часто путают о питании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и мозг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Мозгу нужен сахар в больших количествах. На самом деле ему требуется глюкоза, но она поступает из обычной еды и не оправдывает постоянные сладкие перекусы.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цена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 всегда дорогая. Каши, яйца, бобовые и сезонные овощи часто доступны и при этом дают полноценный набор питательных веществ.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судить по упаковке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ярче упаковка, тем лучше продукт. Рекламный дизайн не показывает ни содержание соли, ни сахар, ни качество жиров, поэтому решающим остается состав.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Редко, а не постоянно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Фастфуд нельзя есть совсем. Речь не о полном запрете, а о том, чтобы не делать такую еду основой рациона и выбирать ее осознанно и редко.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выбор в столовой
</a:t>
            </a:r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столовой решение часто начинается не с десерта, а с основы блюда. Суп, крупа, овощи и источник белка обычно дают больше сытости, чем комбинация сладкой выпечки и газировки.
</a:t>
            </a:r>
            <a:endParaRPr lang="en-US" sz="978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меню быстро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фастфуде полезнее смотреть не на размер порции, а на состав. Сендвич с овощами и нежирным белком, вода и более простой гарнир обычно лучше, чем жареные закуски и сладкий напиток.
</a:t>
            </a:r>
            <a:endParaRPr lang="en-US" sz="931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улучшения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выбор ограничен, выбирайте вариант, где меньше соусов, соли и лишнего сахара. Даже небольшой сдвиг в сторону супа, салата, крупы или йогурта помогает сделать рацион заметно лучше.
</a:t>
            </a:r>
            <a:endParaRPr lang="en-US" sz="93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практики выбора еды вне дома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стоит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влияет не только на сытость, но и на учебу, сон и настроение. Чем регулярнее режим и чем проще состав рациона, тем легче поддерживать концентрацию и хорошее самочувствие.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2026-07-26T09:44:01Z</dcterms:created>
  <dcterms:modified xsi:type="dcterms:W3CDTF">2026-07-26T09:44:01Z</dcterms:modified>
</cp:coreProperties>
</file>