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самый необычный регион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тысячи островов и редкая природа Тихого океана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лежат между Азией и Америкой и резко отличаются изолированностью. Здесь соседствуют огромный материк, удалённые острова и культуры, сохранившие древние традиции и уникальную природу.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регион, который трудно сравнить с другими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по крупным частям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части региона многочисленны, но по площади значительно уступают материковой Австралии и крупным островам, таким как Новая Гвинея и Новая Зеландия.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территории приходится на Австралию, а островная Океания объединяет множество небольших, но очень разнообразных территорий.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по региону Австралия и Океания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материк и государство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 — 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весь материк целиком и по площади составляет около 7,7 млн км². Это делает её одновременно и крупнейшей страной региона, и отдельным материком.
</a:t>
            </a:r>
            <a:endParaRPr lang="en-US" sz="1315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сухой обитаемый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внутренних районов получает мало осадков, поэтому здесь распространены пустыни и полупустыни. Засушливость заметно влияет на расселение людей и развитие хозяйства.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расположены на востоке, юго-востоке и юго-западе, где мягче климат и больше воды. Именно там сосредоточены население, транспорт и деловая жизнь.
</a:t>
            </a:r>
            <a:endParaRPr lang="en-US" sz="1457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Австралии природа более суровая: жаркое солнце, редкая растительность и большие расстояния между населёнными пунктами создают особые условия для жизни.
</a:t>
            </a:r>
            <a:endParaRPr lang="en-US" sz="14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территории Океании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государства и островные территории региона по столицам, положению и роли в 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развитые государства и небольшие островные страны, для которых особенно важны морские связи, туризм и торговля.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по политической карте Океании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климат Австралии и Океании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заняты пустынями, полупустынями и сухими саваннами. Осадков здесь мало, а жара и дефицит воды сильно ограничивают земледелие и густое расселение.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на юге и 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и юго-запад Австралии отличаются более мягкими условиями. Эти районы лучше подходят для жизни людей, сельского хозяйства и размещения крупных городов.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климат жаркий и влажный. Здесь чаще выпадают летние дожди, а в отдельные сезоны возможны сильные ливни и тропические штормы.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Океании круглый год тепло и влажно. Для них характерны тропический климат, ливни, сильные ветры и опасные циклоны.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региона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похожих температурах условия жизни сильно меняются: воду определяют не столько тепло, сколько количество осадков и сезонность дождей.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тропическим морям, тем влажнее климат. Центральная Австралия резко выделяется засушливостью и требует особых способов хозяйствования.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по климату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 эндемики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коалы, вомбаты, утконосы и ехидны стали символами Австралии. Многие из этих животных не встречаются больше нигде в мире и приспособлены к местным условиям.
</a:t>
            </a:r>
            <a:endParaRPr lang="en-US" sz="1320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Океании живут редкие виды птиц, включая киви в Новой Зеландии. Изоляция островов помогла сохранить виды, которым трудно выжить в других местах.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Австралии особенно характерны эвкалипты. Эти деревья выдерживают жару и засуху, а их леса образуют узнаваемый природный облик материка и служат средой обитания для многих видов.
</a:t>
            </a:r>
            <a:endParaRPr lang="en-US" sz="123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и островные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тропические леса и прибрежные экосистемы делают регион очень разнообразным. Но именно эти природные комплексы особенно уязвимы перед изменением климата.
</a:t>
            </a:r>
            <a:endParaRPr lang="en-US" sz="1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2300 км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такова протяжённость Большого Барьерного рифа.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коралловая система мира: она поддерживает морскую жизнь, рыболовство и туризм, но очень чувствительна к потеплению и загрязнению воды.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World Heritage Centre; Great Barrier Reef Marine Park Authority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заселялся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расселения людей, контактов с европейцами и появления независимых государств.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языковое разнообразие
</a:t>
            </a:r>
            <a:endParaRPr lang="en-US" sz="2978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 жители островов Торресова пролива сохраняют древние традиции, связанные с землёй, предками и ритуалами. Их культура передаётся через песни, рисунки, рассказы и особые обряды.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Новой Зеландии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 — коренной народ Новой Зеландии, известный сильной общинной культурой, резьбой по дереву и ритуальными танцами. Их язык и обычаи остаются важной частью жизни страны.
</a:t>
            </a:r>
            <a:endParaRPr lang="en-US" sz="140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Океании живут меланезийские, микронезийские и полинезийские народы. Каждая группа имеет собственные обычаи, способы мореплавания, украшения и представления о связи человека с океаном.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существуют сотни языков и местных говоров, поэтому особенно важно их сохранение. Для многих народов язык — это не только средство общения, но и память о предках, природе и истории.
</a:t>
            </a:r>
            <a:endParaRPr lang="en-US" sz="13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центры региона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города играют ключевую роль в Австралии и островной Океании: от столиц и деловых центров до портов и транспортных узлов.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сосредоточены у побережий и выполняют разные функции: управление, торговлю, транспорт и связь с внешним миром.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справочным материалам и атласам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зарабатывают страны Австралии и Океании
</a:t>
            </a:r>
            <a:endParaRPr lang="en-US" sz="244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богатства Австралии
</a:t>
            </a:r>
            <a:pPr algn="ctr" indent="0" marL="0">
              <a:lnSpc>
                <a:spcPct val="100000"/>
              </a:lnSpc>
              <a:buNone/>
            </a:pPr>
            <a:r>
              <a:rPr lang="en-US" sz="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скрывают богатые месторождения железной руды, угля, газа и золота. Здесь работают крупные карьеры и шахты, а добытое сырьё отправляется в порты и затем на экспорт в разные страны мира.
</a:t>
            </a:r>
            <a:endParaRPr lang="en-US" sz="1127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пастбища Новой Зеландии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известна зелёными пастбищами, молочными фермами и овцеводством. Сельское хозяйство здесь тесно связано с переработкой мяса и молока, поэтому на карте страны легко увидеть фермы, заводы и грузовые маршруты.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где важны море и 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островных государств Океании особенно важны рыболовство, тропические культуры и туризм. Курорты, порты и небольшие рынки помогают местным жителям зарабатывать, а тёплое море и природа привлекают путешественников.
</a:t>
            </a:r>
            <a:endParaRPr lang="en-US" sz="10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региона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в регионе неодинакова: материковые страны сильнее зависят от сырья, а острова — от моря, туризма и обмена товарами.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Австралии, Новой Зеландии и островов Океании строится на разных опорах, поэтому у стран региона разные возможности и риски.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World Bank, национальной статистики и региональных обзоров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 связь с миром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города сильно удалены друг от друга, поэтому поездки занимают много времени. Прибрежные дороги и внутренние магистрали связывают населённые пункты, фермы и промышленные районы.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играют ключевую роль в жизни региона: через порты идут грузы, топливо, продукты и техника. Для многих городов именно море остаётся главной дорогой в другие страны.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удалёнными островами и крупными городами часто быстрее всего лететь самолётом. Авиасообщение помогает перевозить пассажиров, почту и срочные товары, а также поддерживает туризм.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особенно важны регулярные маршруты, стабильные поставки и доступ к рынкам соседних государств. Без транспорта и связи им сложнее развивать торговлю и услуги.
</a:t>
            </a:r>
            <a:pPr algn="ctr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соседями
</a:t>
            </a:r>
            <a:endParaRPr lang="en-US" sz="9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нередко возникают сильные лесные пожары, особенно в жаркие и сухие периоды. Они уничтожают растительность, угрожают животным и ухудшают качество воздуха в городах и посёлках.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 приводит к обесцвечиванию кораллов, из-за чего рифы становятся слабее. Это опасно для морских организмов и для людей, которые зависят от рыболовства и туризма.
</a:t>
            </a:r>
            <a:endParaRPr lang="en-US" sz="1269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Завезённые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привёз в регион новые виды животных и растений, и часть из них стала вредной. Они вытесняют местные виды, нарушают природное равновесие и усложняют охрану уникальной природы.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атоллы и прибрежные районы особенно страдают от повышения уровня моря, штормов и нехватки пресной воды. Для небольших островных государств это уже серьёзная угроза жизни и хозяйству.
</a:t>
            </a:r>
            <a:endParaRPr lang="en-US" sz="11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экологических угроз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процессами и хозяйством региона особенно заметна на островах, где даже небольшие изменения быстро отражаются на 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усиливают друг друга: климатические изменения бьют по природе, а затем по доходам, жилью и безопасности населения.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IPCC, UNESCO и региональных экологических обзоров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региона: спорт, искусство, традиции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Серфинг, регби и австралийский футбол давно стали частью повседневной культуры региона. Эти виды спорта популярны и в больших городах, и в прибрежных сообществах, где особенно чувствуется связь с океаном.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коренных народов Австралии известны рисунки, передающие связь с землёй и предками. У маори важное место занимают резьба, орнаменты и ритуальные танцы, которые сохраняют историческую память.
</a:t>
            </a:r>
            <a:endParaRPr lang="en-US" sz="1313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Океании часто проводят морские праздники, танцевальные представления и общинные встречи. Такие события объединяют людей, помогают передавать традиции и подчёркивают значение океана в жизни населения.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и современное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не застыла в прошлом: рядом с древними обычаями развиваются современные города, школы, музеи и фестивали. Поэтому Австралия и Океания показывают редкое сочетание традиций и нового образа жизни.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Австралии, Новой Зеландии и островных государств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заметно отличаются по размерам, экономике и природным рискам, хотя все они связаны океаном и прибрежным 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страна и чем сильнее она зависит от моря, тем уязвимее её хозяйство перед климатом, катастрофами и перебоями в торговле.
</a:t>
            </a:r>
            <a:endParaRPr lang="en-US" sz="125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географическим материалам и страноведческим справочникам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и Океания важны для мира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огромный материк и тысячи островов могут соединять редкую природу, богатые ресурсы и разные культуры. Будущее региона зависит от бережного отношения к людям и океану.
</a:t>
            </a:r>
            <a:endParaRPr lang="en-US" sz="36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2026-05-29T14:28:13Z</dcterms:created>
  <dcterms:modified xsi:type="dcterms:W3CDTF">2026-05-29T14:28:13Z</dcterms:modified>
</cp:coreProperties>
</file>