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покрытосеменных растений: обзор и ключевые темы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— разнообразные растения с половым размножением, основой жизни на Земле.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Появившиеся 140 млн лет назад покрытосеменные имеют цветы и плоды. Они составляют 85% всех растений, играя ключевую роль в экосистемах мира.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Покрытосеменные: начало и значение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Чашечка состоит из чашелистиков, защищающих внутренние части цветка и обеспечивающих крепление лепестков.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цветка: органы полового размножения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Венчик представлен лепестками, привлекающими опылителей яркой окраской и ароматом, что способствует опылению.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— мужские органы, включающие пыльники, где формируется пыльца, и нити, поддерживающие их.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 — женский орган с рыльцем для приёма пыльцы, столбиком и завязью, где развивается семязачаток.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вырабатывают пыльцу с мужскими гаметами (спермиями), необходимые для оплодотворения яйцеклеток.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 содержит яйцеклетку внутри семязачатка, обеспечивает женское начало и участие в образовании семени.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и пестик: функции и строение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цветков для привлечения опылителей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Яркие, часто контрастные лепестки выделяются на фоне листьев, привлекая насекомых для переноса пыльцы. Некоторые растения используют ультрафиолетовые узоры, видимые насекомым.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5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Лепестки как яркие сигналы
</a:t>
            </a:r>
            <a:endParaRPr lang="en-US" sz="1559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и нектар для приманки
</a:t>
            </a:r>
            <a:endParaRPr lang="en-US" sz="1484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цветы выделяют приятные ароматы и производят сладкий нектар. Это усиливает интерес опылителей и способствует регулярным визитам.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Специфические связи с опылителями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цветки пахнут интенсивно, чтобы привлечь мотыльков и летучих мышей, которые летают в темноте и обеспечивают успешное опыление.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опыления: разнообразие и особенности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переносится с одного растения на другое, увеличивая генетическое разнообразие. Насекомые и птицы часто выступают в роли переносчиков.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Перекрестное опыление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Самоопыление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внутри одного цветка или между цветками одного растения, обеспечивая размножение при отсутствии опылителей, но снижая вариабельность.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Ветроопыление и водное опыление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зависят от ветра или воды для переноса пыльцы, что отражается в особенностях строения цветков, например, длинных рыльцах.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покрытосеменных зависят от насекомых, что отражает их преобладание в природных сообществах.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растений, 2022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насекомыми обеспечивает эффективное размножение, адаптированное к экосистемным условиям.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опыления у покрытосеменных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растений и опылителей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Орхидеи привлекают насекомых-мух, имитируя их половых партнёров по запаху и внешнему виду, что обеспечивает перенос пыльцы без вознаграждения.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Обман орхидей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Акация и муравьи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Акация выделяет нектар для муравьёв, которые защищают растение от вредителей, в обмен на пищу и укрытие, создавая взаимовыгодные отношения.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и летучие мыши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цветки кактусов опыляются летучими мышами, которые питаются нектаром, перенося пыльцу на большие расстояния в пустынных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494818"/>
            <a:ext cx="4365000" cy="222101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2022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по эффективности, дальности и зависимости от погоды между основными способами опыления.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Насекомоопыляемые растения более успешны в стабильной среде, ветроопыляемые — в открытых просторах.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опыления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сперматозоид сливается с яйцеклеткой, образуя зиготу — начальную клетку будущего растения.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оплодотворения у покрытосеменных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сперматозоид соединяется со вспомогательной клеткой, формируя эндосперм, который питает развивающийся зародыш.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оплодотворение — уникальный процесс, обеспечивающий энергию и основу для успешного развития семени.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процесса полового размножения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жизненного цикла покрытосеменных растений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 в семязачатке развивается в зародыш, формируя корешок, стебелёк и семядоли, которые обеспечивают первоначальный рост будущего растения.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Эндосперм питает зародыш, а семенная кожура защищает семя от повреждений и высыхания, обеспечивая его сохранность в неблагоприятных условиях.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семени после оплодотворения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образуется из завязи после оплодотворения и защищает семена от внешних воздействий. Он также способствует распространению семян, что повышает шансы на выживание.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бывают сухими, например орех и стручок, и сочными — ягоды, яблоки, костянки; их форма связана с методом распространения семян различными способами.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 строение плода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892382"/>
            <a:ext cx="4164900" cy="159858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Flora of Russia, 2021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плодов и соответствующие способы распространения среди покрытосеменных растений.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плодов связано с адаптациями, обеспечивающими эффективное расселение и успех вида в разных условиях.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плодов и способы их распространения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способствует смешению генов, создавая вариации, которые позволяют поколениям адаптироваться к изменяющимся условиям среды.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и эволюционные преимущества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повышает устойчивость популяций к вредителям и болезням, снижая риск массовой гибели растения в неблагоприятный период.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генетические комбинации приводят к эволюционным изменениям и развитию адаптаций, улучшая шансы на выживание и распространение видов.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привлечения опылителей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Нектарники и яркие лепестки служат для привлечения насекомых и животных, а специфический запах и цвет помогают ориентировать опылителей именно на данный вид растения.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приспособления для повышения опыления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Удлинённые пестики и тычинки облегчают перенос пыльцы ветром, а липкая пыльца увеличивает её шансы закрепиться на рыльце пестика и достичь оплодотворения.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цветков к опылению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25" y="1075971"/>
            <a:ext cx="3806700" cy="36914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7775" y="1311938"/>
            <a:ext cx="3958800" cy="13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яблоня образует цветки, где происходит опыление с помощью пчёл. Затем развивается завязь, которая превращается в плод — яблоко, внутри которого созревают семена.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817775" y="3181450"/>
            <a:ext cx="3958800" cy="13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созревания плода семена падают на землю и прорастают, формируя новые растения. Этот цикл обеспечивает постоянное воспроизводство и распространение яблоневых садов.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6925" y="209670"/>
            <a:ext cx="83526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покрытосеменных: пример яблони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активно использует пчёл для опыления культурных растений, что значительно повышает урожайность и качество плодов.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Искусственное опыление применяется при неблагоприятных условиях или для формирования гибридов с улучшенными свойствами, такими как повышенная устойчивость.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 гибридизация дают растения с более вкусными плодами, устойчивостью к морозам и заболеваниям, что обеспечивает стабильное производство продуктов питания.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размножение цветковых растений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пестицидов и сокращение мест обитания опылителей приводит к снижению их численности, ухудшая процессы опыления и размножения растений.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 и изменение климата ускоряют потерю биоразнообразия, создавая риски для сельского хозяйства и стабильности экосистем.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 проблемы в размножении покрытосеменных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178" y="4626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450" y="462650"/>
            <a:ext cx="4356900" cy="37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полового размножения для покрытосеменных растений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обеспечивает генетическую вариативность и адаптацию покрытосеменных, что критично для устойчивости экосистем. Сохранение процессов опыления — залог будущего растительного мира.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2026-05-08T17:20:08Z</dcterms:created>
  <dcterms:modified xsi:type="dcterms:W3CDTF">2026-05-08T17:20:08Z</dcterms:modified>
</cp:coreProperties>
</file>