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2240434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человека: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регулируют важные процессы в организме через гормоны.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учёные открыли роль желез внутренней секреции. Поль Бернар и Томас Аддисон заложили фундамент понимания гормональной регуляции и заболеваний. С тех пор эндокринология стала важной областью для диагностики и лечения.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изучения эндокринологии и её значение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617" y="2243143"/>
            <a:ext cx="1953673" cy="246982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692" y="2243143"/>
            <a:ext cx="1953673" cy="246982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64292" y="2243143"/>
            <a:ext cx="1953673" cy="24698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3604" y="2243143"/>
            <a:ext cx="1953673" cy="24698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железы эндокринной системы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71214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главный регулятор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32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Гипофиз, расположенный в мозге, выделяет множество гормонов, влияющих на другие железы и процессы роста. Он контролирует функции множества систем организма.
</a:t>
            </a:r>
            <a:endParaRPr lang="en-US" sz="898" dirty="0"/>
          </a:p>
        </p:txBody>
      </p:sp>
      <p:sp>
        <p:nvSpPr>
          <p:cNvPr id="15" name="Text 3"/>
          <p:cNvSpPr txBox="1"/>
          <p:nvPr/>
        </p:nvSpPr>
        <p:spPr>
          <a:xfrm>
            <a:off x="2564190" y="1510467"/>
            <a:ext cx="185640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 — регулятор обмена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3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шее находится щитовидная железа, выделяющая тироксин и трийодтиронин. Эти гормоны управляют уровнем энергии и скоростью обмена веществ.
</a:t>
            </a:r>
            <a:endParaRPr lang="en-US" sz="906" dirty="0"/>
          </a:p>
        </p:txBody>
      </p:sp>
      <p:sp>
        <p:nvSpPr>
          <p:cNvPr id="16" name="Text 4"/>
          <p:cNvSpPr txBox="1"/>
          <p:nvPr/>
        </p:nvSpPr>
        <p:spPr>
          <a:xfrm>
            <a:off x="4690542" y="1510467"/>
            <a:ext cx="1889787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— защитники при стрессах
</a:t>
            </a:r>
            <a:pPr algn="l" indent="0" marL="0">
              <a:lnSpc>
                <a:spcPct val="100000"/>
              </a:lnSpc>
              <a:buNone/>
            </a:pPr>
            <a:r>
              <a:rPr lang="en-US" sz="32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Надпочечники, расположенные над почками, выделяют гормоны адреналин и кортизол, обеспечивая быстрое реагирование организма на стрессовые ситуации.
</a:t>
            </a:r>
            <a:endParaRPr lang="en-US" sz="901" dirty="0"/>
          </a:p>
        </p:txBody>
      </p:sp>
      <p:sp>
        <p:nvSpPr>
          <p:cNvPr id="17" name="Text 5"/>
          <p:cNvSpPr txBox="1"/>
          <p:nvPr/>
        </p:nvSpPr>
        <p:spPr>
          <a:xfrm>
            <a:off x="6816898" y="1510467"/>
            <a:ext cx="1889788" cy="6336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— контролёр сахара в крови
</a:t>
            </a:r>
            <a:pPr algn="l" indent="0" marL="0">
              <a:lnSpc>
                <a:spcPct val="100000"/>
              </a:lnSpc>
              <a:buNone/>
            </a:pPr>
            <a:r>
              <a:rPr lang="en-US" sz="32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выделяет инсулин и глюкагон, балансируя уровень глюкозы — важный механизм для энергии и предотвращения диабета.
</a:t>
            </a:r>
            <a:endParaRPr lang="en-US" sz="90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это химические вещества, вырабатываемые железами и циркулирующие в крови для управления функциями клеток и органов.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определение и основные функции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гормон действует на определённые клетки-мишени, вызывая специфические биологические ответы в организме.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регулируют рост, обмен веществ, настроение и адаптацию организма к изменениям окружающей среды.
</a:t>
            </a:r>
            <a:endParaRPr lang="en-US" sz="9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распределение гормонов по железам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вырабатывает наибольшее число гормонов и управляет работой большинства эндокринных желез.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является центральным регулятором, координируя обмен веществ и адаптацию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Гипофиз: координатор эндокринной системы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Гипофиз — маленькая железа в основании мозга, играющая роль главного регулятора эндокринной системы, влияя на рост и работу других желез.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выделяет гормон роста, адренокортикотропный гормон и пролактин, поддерживая жизненно важные процессы в организме.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4094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Щитовидная железа: обмен веществ и рост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761752" y="71136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Щитовидная железа расположена на шее и выделяет тироксин и трийодтиронин. 2. Эти гормоны регулируют скорость обмена веществ и уровень энергии организма.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761752" y="3020455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Для синтеза гормонов необходим йод, дефицит которого может вызвать зоб. 2. Особенно важно следить за йодом в подростковом возрасте для правильного развития.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4094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и их роль в реакции на стресс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надпочечников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расположены над почками и состоят из коркового и мозгового слоёв. Каждая часть выполняет свои специфические функции.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гормонов надпочечников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Корковый слой вырабатывает кортизол для обмена веществ, а мозговой — адреналин, обеспечивающий быструю реакцию организма при стрессах.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125" y="2327461"/>
            <a:ext cx="4094700" cy="24312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2375" y="2327411"/>
            <a:ext cx="4094700" cy="24312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и контроль глюкозы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инсулина в организме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Инсулин, выделяемый поджелудочной железой, способствует усвоению глюкозы клетками, снижая её уровень в крови. Так организм получает энергию для работы мышц и мозга.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90452" y="1493062"/>
            <a:ext cx="3898617" cy="833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и повышение уровня сахара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Глюкагон стимулирует печень выбрасывать запасённую глюкозу в кровь, повышая её уровень при необходимости. Это обеспечивает баланс и стабильность энергии в организме.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у мальчиков выделяют тестостерон, который отвечает за развитие мужских половых признаков и рост мышечной массы.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у девочек производят эстрогены, способствующие развитию женских половых органов и вторичных половых признаков.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Прогестерон также выделяется яичниками, он регулирует менструальный цикл и поддерживает беременность.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половых желез влияют на рост костей и общее физическое развитие подростков, поддерживая гормональный баланс.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железы и их гормоны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взаимосвязи и регуляции гормонов на примере гипоталамо-гипофизарной оси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гормональной активности: путь от гипофиза до органов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Гипоталамус выступает связующим звеном между нервной и эндокринной системами, регулируя гипофиз с помощью выделения нейрогормонов, обеспечивая тем самым точную координацию.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Гуморальная регуляция основана на передаче информации с помощью гормонов, которые циркулируют в крови и воздействуют на клетки-мишени, поддерживая внутреннее равновесие организма.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гуморальная системы работают вместе, обеспечивая комплексную поддержку гомеостаза, позволяя организму быстро адаптироваться к изменениям внешней и внутренней среды.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эндокринных функций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5-6 ммоль/л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является нормальным уровнем глюкозы для оптимального функционирования организма и предотвращения метаболических нарушений.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нормы и рекомендации по эндокринологии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уровень глюкозы в крови поддерживается благодаря действию инсулина и глюкагона, предотвращая резкие колебания, что особенно важно в период активного роста у подростков.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6225"/>
            <a:ext cx="3848986" cy="152261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гормоны: источники и функции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гормоны эндокринной системы, их органы-источники и основные действия, влияющие на организм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гормон имеет специфическую функцию, критически важную для поддержания здоровья и нормального развития подростков.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2" y="87313"/>
            <a:ext cx="4502078" cy="49571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652071"/>
            <a:ext cx="3825281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дисбаланса гормонов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2510853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Чрезмерное выделение гормона роста может привести к развитию гигантизма, тогда как его дефицит вызывает карликовость у подростков, что отражается на физическом развитии и здоровье.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72778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2778" y="3740046"/>
            <a:ext cx="3437864" cy="929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тироксина замедляет обмен веществ, вызывая задержку развития, а нехватка инсулина приводит к диабету 1 типа, что требует постоянного медицинского контроля и лечения.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8662" y="2370255"/>
            <a:ext cx="2602145" cy="23353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7512" y="2370255"/>
            <a:ext cx="2602145" cy="23353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370255"/>
            <a:ext cx="2602145" cy="23353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эндокринные заболевания у подростков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Тиреотоксикоз: ускоренный обмен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41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Переизбыток гормонов щитовидной железы вызывает беспокойство, потливость и резкую потерю веса. Контроль уровня гормонов важен для нормализации состояния подростка.
</a:t>
            </a:r>
            <a:endParaRPr lang="en-US" sz="115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Гипотиреоз: признаки и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42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активность щитовидной железы приводит к усталости, снижению концентрации и замедленному росту. Ранняя диагностика помогает скорректировать состояние и улучшить качество жизни.
</a:t>
            </a:r>
            <a:endParaRPr lang="en-US" sz="119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1 типа: вызовы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выработки инсулина приводит к повышенному уровню сахара в крови, вызывая слабость, частое мочеиспускание и жажду. Необходим постоянный мониторинг и инсулинотерапия.
</a:t>
            </a:r>
            <a:endParaRPr lang="en-US" sz="101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стресса на эндокринную систему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стресса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появлении стрессового фактора активируется выброс адреналина и кортизола, что повышает пульс и уровень сахара, обеспечивая быстрый ресурс энергии.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воздействие гормонов стресса нарушает сон, снижает иммунитет и вызывает нестабильность метаболизма, усугубляя состояние подростка.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эффекты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стресс сохраняется, развивается риск эндокринных заболеваний, ухудшается общее состояние и возрастает потребность в медицинской поддержке.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525312"/>
            <a:ext cx="3889948" cy="32935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3933" y="3683547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и контроль веса стабилизируют гормональный фон, а своевременные медицинские обследования позволяют выявлять нарушения на ранних этапах.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профилактики эндокринных заболеваний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3933" y="1861836"/>
            <a:ext cx="3893693" cy="1136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и употребление йодированной соли способствуют нормальной работе щитовидной железы и предотвращают заболевания, особенно в период интенсивного роста подростков.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101" y="2013314"/>
            <a:ext cx="267098" cy="305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гормонах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способен увеличить частоту сердечных сокращений всего за несколько секунд, обеспечивая организм энергией для быстрой реакции на угрозу.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точно взаимодействуют с клетками за счёт специфических рецепторов, обеспечивая селективное и эффективное управление процессами организма.
</a:t>
            </a:r>
            <a:endParaRPr lang="en-US" sz="1270" dirty="0"/>
          </a:p>
        </p:txBody>
      </p:sp>
      <p:sp>
        <p:nvSpPr>
          <p:cNvPr id="14" name="Text 4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Минимальные дозы — крупный эффект
</a:t>
            </a:r>
            <a:pPr algn="l" indent="0" marL="0">
              <a:lnSpc>
                <a:spcPct val="100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микрограммовой дозы гормонов достаточно для изменения функций тысяч клеток, что подчёркивает их высокую биологическую активность и важность.
</a:t>
            </a:r>
            <a:endParaRPr lang="en-US" sz="12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эндокринной системы в здоровье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координирует развитие и адаптацию организма. Своевременное выявление проблем и поддержание гормонального баланса важны для здорового роста и полноценной жизни подростков.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2026-05-09T03:09:27Z</dcterms:created>
  <dcterms:modified xsi:type="dcterms:W3CDTF">2026-05-09T03:09:27Z</dcterms:modified>
</cp:coreProperties>
</file>