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r и l в немецком языке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различать r и l через слух, артикуляцию и короткую практику.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различать r и l важно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r и l могут менять смысл слова, поэтому точное произношение помогает лучше понимать речь, читать вслух без ошибок и увереннее запоминать новые слова.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немецкого звука r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немецкий r обычно звучит отчетливее, поэтому в словах rot, Reise, ruhig его легче услышать и повторить правильно.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слога и слова звук r часто ослабевает и может звучать мягче, ближе к гласному оттенку, как в Lehrer и besserer.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раскатистое r слишком сильное для немецкой речи; важно не «прокатывать» звук, а произносить его короче и естественнее.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звук l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l образуется, когда кончик языка поднимается к альвеолам, то есть к участку сразу за верхними зубами. Воздух проходит по бокам языка, а середина остается свободной.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Lampe, leben, links звук l должен быть ясным и звонким. Для него не нужны сильное напряжение губ или челюсти, поэтому полезно следить за расслабленным положением рта.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звуков r и l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различия в произношении и помогает быстро сравнить звуки.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и l различаются прежде всего положением языка и направлением воздушного потока.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темы «Aussprache: r und l»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произношения r и l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 слуховой и речевой самопроверки на уроке и дома.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школьников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немецкий r произносят слишком похоже на русский раскатистый звук, из-за чего слова звучат неестественно и труднее воспринимаются на слух.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l нередко становится нечетким: язык поднимается недостаточно точно, и слово теряет ясность, особенно в знакомых учебных словах.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усиливаются рядом с другими согласными, например в Lehrer, ruhig, links, Balkon, Klasse и einfach, где нужно быстро переключать артикуляцию.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и в безударной позиции звуки могут звучать слишком слабо или почти исчезать, поэтому важно следить за четкостью до последнего звука.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пары для слуховой тренировки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слушать, повторять и сравнивать по одному звуку, не меняя остальную часть слова.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различие между r и l полностью меняет звучание слова, особенно в коротких примерах.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минимальных пар по теме произношения r и l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r в начале слова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немецкий r обычно слышится четче, чем в конце слога. В словах Rot, Rucksack, ruhig и Radio он произносится с ясной атакой.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важно не добавлять лишний русский раскат. Лучше произносить звук коротко и уверенно, сохраняя естественный немецкий оттенок и ровный темп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l в начале и в середине слова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Lampe, lernen и vielleicht звук l остается ясным как в начале слова, так и между гласными, если кончик языка точно поднят к альвеолам.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kl, pl, fl, gl звук l помогает сохранить четкость слова: klein, Plan, flink, Glas звучат понятнее, когда артикуляция остается легкой и точной.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сильное напряжение языка делает l жестким и менее звонким, поэтому важно говорить свободно, без зажатой челюсти и лишнего усилия.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ошибки встречаются чаще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заметны в словах с неустойчивым звуком и в быстрых ответах без подготовки.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проблемные позиции — конец слова и группы согласных; именно там особенно полезны медленное повторение и слуховой контроль.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 типичным ошибкам русскоязычных учащихся на уроке немецкого языка.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пары и короткие слова для тренировки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сравнивайте пары, где отличается только один звук: rot — Lot, Rebe — Leben. Такой прием помогает услышать разницу без лишних подсказок и быстрее запомнить контраст.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переходите к словам, в которых r и l стоят рядом с другими согласными: Recht — leicht, ring — Link. Здесь важно не спешить и сохранять четкую артикуляцию.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каждое слово сначала отдельно, а потом в паре. Так слух привыкает замечать изменение смысла, а язык — удерживать правильное положение без напряжения.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повторов можно читать пары в разном темпе. Это учит сохранять точность не только на медленной, но и на более естественной скорости речи.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тренировка r и l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 короткой ежедневной практики: от слухового образца к самостоятельной проверке звучания.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губ и челюсти при произношении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звуках r и l губы должны оставаться свободными и естественными. Слишком сильное вытягивание или напряжение мешает чистому звучанию и делает речь менее плавной.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Челюсть лучше держать расслабленной, без лишнего зажима. Когда мышцы не напряжены, язык легче занимает нужное положение, а звук получается точнее и ближе к образцу.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524026"/>
            <a:ext cx="8625000" cy="14713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чтения по уровню сложности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выстроены от коротких и простых к более длинным, чтобы ученик постепенно усложнял задачу и не терял точность произношения.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усложнение помогает сначала закрепить правильную артикуляцию, а затем перенести её в более длинные и трудные слова.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учебных примеров по теме произношения немецких звуков r и l.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275" y="1789450"/>
            <a:ext cx="17955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для автоматизации произношения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rote Ball rollt. В этой фразе r звучит в начале и в середине слова, поэтому удобно тренировать его без спешки и с чёткой артикуляцией.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плавность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 lernt leise. Здесь звук l повторяется несколько раз, а спокойный ритм помогает сохранить ясность произношения и не напрягать челюсть.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 ruft laut. Фраза подходит для проверки r в начале слова и для сравнения собственного звучания с образцом при записи.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der Schule lernen wir Deutsch. Это удобная фраза для повторения в классе: она соединяет r и l в привычном учебном контексте и звучит естественно.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быстрее всего улучшает произношение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дает работа, где ученик не только повторяет, но и слышит себя со стороны. Это особенно полезно перед чтением и ответом у доски.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дает не один прием, а последовательное сочетание нескольких шагов. Самая заметная польза — от записи голоса и сравнения с образцом.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шкала эффективности, составленная для визуализации способов тренировки произношения.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произношения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замените один звук другим в знакомом слове и посмотрите, меняется ли смысл. Такая проверка показывает, понимаете ли вы не только звук, но и слово целиком.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наконец, прочитайте ту же фразу быстрее. Если четкость исчезает, значит, нужно ещё поработать над артикуляцией, темпом или положением языка.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слышна ли разница между r и l без подсказки. Если звуки путаются, вернитесь к минимальным парам и повторите их очень медленно.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распределить 5 минут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шаги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повторите по 10 раз r и l, затем назовите 4 пары слов. После этого прочитайте 2 короткие фразы и один раз запишите голос. Такой порядок занимает мало времени.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ежедневная практика лучше длинных редких занятий. Она помогает языку и слуху привыкать к правильному образцу постепенно. Поэтому результат становится устойчивее и заметен уже через несколько дней.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и l: маленькая разница, большой результат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слушать, медленно повторять и тренироваться каждый день, различие между r и l становится заметным и уверенным. Это улучшает чтение, понимание и произношение на уроке немецкого языка.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2026-05-25T02:28:16Z</dcterms:created>
  <dcterms:modified xsi:type="dcterms:W3CDTF">2026-05-25T02:28:16Z</dcterms:modified>
</cp:coreProperties>
</file>