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 прав граждан: зачем она нужна в правовом государстве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защищает право, когда другие механизмы уже не сработали.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суд: конституционная гарантия и правила защиты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 закреплена в Конституции и реализуется через процессуальные кодексы, которые определяют порядок рассмотрения споров. Это основа справедливого разбирательства, где важны независимость суда, публичность и разумный срок.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25" y="1412329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077064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3504640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защищает суд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помогает защитить честь, достоинство, неприкосновенность частной жизни и иные нематериальные интересы, когда нарушение нельзя устранить обычной просьбой или переговором.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права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 можно вернуть долг, признать право собственности, оспорить незаконную сделку или прекратить нарушение жилищных прав, если спор затрагивает владение и пользование имуществом.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Имущество и жильё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рассматривает споры о зарплате, увольнении, переводе и восстановлении на работе, когда работник считает, что его права нарушены работодателем.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отношения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Защите подлежат права ребёнка, родителей, студентов и членов семьи: от споров об обучении до вопросов воспитания, опеки и алиментов.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семья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может оспорить незаконные действия или бездействие органа власти, а также требовать компенсацию вреда, причинённого организацией или должностным лицом.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 властью и организациями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Истец, ответчик и суд: кто за что отвечает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 их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Истец обращается за защитой нарушенного права и формулирует свои требования. Ответчик возражает против них, предоставляет свои доводы и доказательства, а при необходимости привлекает представителя.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суда и других участников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не выступает на стороне одной из сторон. Он проверяет доказательства, применяет закон и выносит обязательное решение. Прокурор, адвокат и иные участники помогают обеспечить законность и справедливость процесса.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гражданин проходит путь к судебной защите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гражданском и связанном с ним судебном процессе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не заканчивается оглашением решения: дальше начинается стадия, от которой зависит реальный результат для гражданина.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судебного разбирательства и их длительность
</a:t>
            </a:r>
            <a:endParaRPr lang="en-US" sz="244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исполнение и чем активнее сопротивление должника, тем дольше длится завершение защиты права.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стадий гражданского судопроизводства и исполнительного производства по ГПК РФ и законодательству об исполнительном производстве
</a:t>
            </a:r>
            <a:endParaRPr lang="en-US" sz="8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суды России и категории дел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РФ; ГПК РФ; КАС РФ; УПК РФ; АПК РФ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суда зависит от вида спора, статуса участников и характера требований.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Юрисдикция определяется не только предметом спора, но и тем, кто участвует в 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иск и не допустить ошибок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определить, в какой суд обращаться, и назвать стороны спора без неточностей. Ошибка в подсудности часто приводит к возврату заявления или потере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формулируют обстоятельства нарушения права и сами требования: что именно нужно взыскать, признать или обязать сделать. Чем яснее позиция, тем легче суду и оппоненту понять спор.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прикладывают доказательства, расчёт суммы и перечень документов. Отсутствие обязательных приложений может оставить заявление без движения до устранения недостатков.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проверить реквизиты, подпись и сроки. Даже сильная по сути позиция ослабевает, если документ оформлен небрежно или подан с нарушением процессуальных требований.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чек из магазина или квитанция об оплате иногда становится ключом к решению дела. Он подтверждает факт покупки, сумму и дату, а значит помогает суду восстановить цепочку событий без догадок и предположений.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Чек, который решает спор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 мессенджере, электронные письма и скриншоты часто фиксируют договорённости, обещания и признание долга. Если переписка связана с другими материалами дела, она может заметно укрепить позицию стороны.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Переписка, которую нельзя игнорировать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 касается качества товара, повреждений имущества или размера ущерба, значение приобретает заключение специалиста. Оно помогает суду опереться не на эмоции сторон, а на профессиональную оценку обстоятельств.
</a:t>
            </a:r>
            <a:endParaRPr lang="en-US" sz="106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Экспертное заключение и взгляд со стороны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 гражданском процессе
</a:t>
            </a:r>
            <a:endParaRPr lang="en-US" sz="22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споре важна не только сила каждого доказательства, но и их согласованность между собой.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чаще всего оказываются наиболее убедительными
</a:t>
            </a:r>
            <a:endParaRPr lang="en-US" sz="179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и экспертные материалы обычно убедительнее, а связанный набор доказательств повышает шансы установить истину.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гражданскому процессу; распределение носит иллюстративный характер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Досудебное урегулирование спора и претензионный порядок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фиксирует нарушение права, собирает документы и оценивает, можно ли решить конфликт без суда. На этом этапе важно не терять переписку, договоры, квитанции и иные подтверждения.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претензии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претензии указывают суть нарушения, требования, сумму и срок ответа. Такой документ показывает готовность урегулировать спор мирно и помогает обозначить позицию до обращения в суд.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 выбор дальнейшего шага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требования удовлетворены, спор завершается без процесса. При отказе или молчании стороны гражданин обращается в суд, уже имея более четкую доказательную базу и зафиксированную попытку урегулирования.
</a:t>
            </a:r>
            <a:endParaRPr lang="en-US" sz="12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судебного процесса от подачи иска до исполнения решения
</a:t>
            </a:r>
            <a:endParaRPr lang="en-US" sz="194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дела от обращения в суд до фактического исполнения судебного акта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пересмотра доступен только при соблюдении процессуальных правил и сроков. Это делает своевременность подачи жалобы особенно важной.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Обжалование судебных актов в разных инстанциях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инстанция, тем уже круг проверки: от фактов и права к только существенным нарушениям. Пропуск срока может закрыть путь к пересмотру.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Процессуальные кодексы РФ; общие правила обжалования судебных актов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Адвокат помогает выстроить правовую позицию, определить нужные требования и избежать процессуальных ошибок. Это особенно важно, когда спор сложный и одна неточность может ослабить защиту.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помощь включает сбор и оценку доказательств, составление исков, жалоб и ходатайств, а также представление интересов доверителя в суде. Для граждан это снижает риск пропустить важные сроки и формулировки.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Бесплатная юридическая помощь доступна отдельным категориям граждан по закону. Она особенно значима для тех, кто не может оплатить частного специалиста, но нуждается в грамотной защите своих прав.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адвоката и бесплатной юридической помощи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Судебное дело о месте проживания, порядке общения или опеке никогда не сводится только к бумагам. Судья оценивает, где ребёнку будет безопаснее, спокойнее и стабильнее, а потому смотрит шире формальных аргументов сторон.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 касается будущего ребёнка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участвуют родители, законные представители и органы опеки, которые дают заключение по ситуации. Если спор затрагивает важные государственные интересы или права ребёнка, в дело может вступить прокурор.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взрослых, но интерес ребёнка в центре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учитывает не только право на образование, здоровье и воспитание, но и реальные условия жизни несовершеннолетнего. Поэтому важны не абстрактные обещания, а доказательства: характеристики, справки, заключения специалистов и факты поведения взрослых.
</a:t>
            </a:r>
            <a:endParaRPr lang="en-US" sz="94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Решение, которое влияет на жизнь каждый день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несовершеннолетних в судебной системе
</a:t>
            </a:r>
            <a:endParaRPr lang="en-US" sz="17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7240" y="1515502"/>
            <a:ext cx="296952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в судебной защите и последствия их пропуска
</a:t>
            </a:r>
            <a:endParaRPr lang="en-US" sz="249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процессуальное законодательство РФ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определяют, когда и как можно воспользоваться судебной защитой. Их нарушение часто осложняет или делает невозможным пересмотр дела.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сроков не менее важно, чем наличие доказательств. Даже сильная позиция может утратить силу, если вовремя не подать нужный документ.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вступления решения в силу выдается исполнительный лист, который передается судебным приставам. С этого момента защита переходит от спора о праве к его практическому восстановлению.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Приставы вправе взыскивать деньги, обращать взыскание на имущество и доходы должника, а также применять меры принудительного исполнения. Для взыскателя важно следить за ходом производства и своевременно предоставлять точные данные.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исполнение показывает, что судебный акт имеет реальную силу. Если решение не исполнено, формальная победа в суде еще не означает полного восстановления нарушенного права.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решения суда как завершающий этап защиты права
</a:t>
            </a:r>
            <a:endParaRPr lang="en-US" sz="16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исполнительного листа исполнение может затянуться из-за нехватки данных о должнике или неточностей в реквизитах. Контроль со стороны взыскателя помогает ускорить процесс.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судебные решения исполняются не сразу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не только с должником, но и с качеством подготовки документов. Точность сведений и активная позиция взыскателя заметно повышают шансы на быстрый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причин задержек исполнительного производства по материалам ФССП России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понять, какое право нарушено и в какой суд следует обращаться. Ошибка в выборе процедуры или подсудности может замедлить дело уже на старте.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условия эффективной судебной защиты
</a:t>
            </a:r>
            <a:endParaRPr lang="en-US" sz="198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собрать и сохранить доказательства: договоры, чеки, переписку, справки, акты и другие документы. Чем полнее набор подтверждений, тем убедительнее выглядит позиция в суде.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значимы сроки: исковая давность, срок апелляции и другие процессуальные рамки. Их соблюдение показывает дисциплину и сохраняет возможность защитить право без лишних препятствий.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помогает последовательность: обращаться за помощью заранее, формулировать требования четко и не пропускать важные уведомления. В правовой защите внимательность часто решает исход спора.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защита: от права к реальному результату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 работает тогда, когда человек знает свои права, действует вовремя и умеет использовать закон как инструмент восстановления справедливости, а не только как формальную процедуру.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2026-05-25T14:04:14Z</dcterms:created>
  <dcterms:modified xsi:type="dcterms:W3CDTF">2026-05-25T14:04:14Z</dcterms:modified>
</cp:coreProperties>
</file>