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 варяг в греки»: древняя водная дорога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рекам, озёрам и морям связывала север и юг.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стала дорогой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IX–XI веках по рекам плыть было проще, чем пробираться через леса и болота. Так возник удобный путь для торговли между северными и южными землями, от Новгорода и Ладоги до Киева и Константинополя, где купцы обменивались товарами и новостями.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2603" y="1354071"/>
            <a:ext cx="2590141" cy="211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путешествовал по древнему пути
</a:t>
            </a:r>
            <a:endParaRPr lang="en-US" sz="277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мореходы
</a:t>
            </a:r>
            <a:pPr algn="l" indent="0" marL="0">
              <a:lnSpc>
                <a:spcPct val="90000"/>
              </a:lnSpc>
              <a:buNone/>
            </a:pPr>
            <a:r>
              <a:rPr lang="en-US" sz="3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были смелыми мореплавателями и купцами из Скандинавии. Они умели ходить по воде и не пугались длинной дороги. Их ладьи приходили в русские земли с товарами и уносили обратно всё, что было ценным и лёгким.
</a:t>
            </a:r>
            <a:endParaRPr lang="en-US" sz="11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богатой Византии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Греками на Руси называли людей из Византии — большого и богатого государства. Они жили в Константинополе, торговали на рынках и привозили удивительные вещи. Для северных купцов встреча с ними была как визит в очень яркий и шумный город.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на одном пути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встречались славяне, финно-угорские племена и торговцы из разных мест. Кто-то помогал пройти по реке, кто-то менял товары, а кто-то рассказывал новости. Из-за этого путь был похож на длинную и очень живую ярмарку на воде.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путешествовал по древнему пути
</a:t>
            </a:r>
            <a:endParaRPr lang="en-US" sz="277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путь соединял север и юг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главные реки, озёра и волоки древнего маршрута.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путешествие было трудным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 всегда вели себя спокойно. Течение могло уносить лодку в сторону, а на быстром участке гребцам приходилось работать изо всех сил, чтобы не потерять груз и не сбиться с пути.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пороги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трудным был Днепр. Его пороги шумели и бушевали, словно сердитые камни. Иногда лодку нужно было вести очень осторожно, а иногда даже вытаскивать на берег.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буря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тоже не помогала. Холодный ветер, дождь и буря превращали поездку в настоящее испытание. Путешественникам нужны были тёплая одежда, терпение и крепкие нервы.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опыт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знания рек путь становился опасным. Кормчий должен был помнить стоянки, волоки и мелкие места. Ошибка могла привести к потере товара, лодки и даже жизни.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везли на юг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 и воск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особенно ценили меха и воск. Эти товары хорошо продавались в Византии, потому что были нужны в быту и в ремёслах, а добывать их было непросто.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и рыба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Везли и мёд, а также рыбу. Они были привычными для северных земель, но на юге считались полезным и вкусным товаром, который охотно обменивали на другие вещи.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Янтарь и древесина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Янтарь украшал изделия и радовал блеском, а древесина пригодилась для строительства и мастерских. Такие грузы занимали место, но всё равно были выгодными для дальнего обмена.
</a:t>
            </a:r>
            <a:endParaRPr lang="en-US" sz="1563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сторона торговли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юг увозили и людей, которых в древности продавали в рабство. Это печальная часть истории, о которой важно помнить, чтобы видеть прошлое честно.
</a:t>
            </a:r>
            <a:endParaRPr lang="en-US" sz="15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привозили обратно на север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одежда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Константинополя купцы везли красивые ткани и одежду. Для северных жителей такие вещи казались настоящим чудом: яркими, мягкими и совсем не похожими на привычную грубую ткань.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30" y="1453375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монеты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юга привозили украшения, монеты и другие дорогие мелочи. Они показывали богатство владельца и были удобны для обмена, потому что их легко было хранить и переносить.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51" y="3317256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и посуда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купцами на север попадали вино и красивые предметы быта. Такие вещи редко встречались дома и сразу рассказывали: где-то далеко люди живут иначе и умеют делать очень нарядные изделия.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45" y="3321960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вкусы и привычки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товары меняли повседневную жизнь. Люди видели новые вещи, учились их использовать и начинали мечтать о дальних странах. Так торговля приносила не только прибыль, но и любопытство.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выглядела торговая поездка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купцов на пути «из варяг в греки».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Ладьи — главные суда древнего пути
</a:t>
            </a:r>
            <a:endParaRPr lang="en-US" sz="2759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корпус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Ладьи были длинными и узкими, поэтому легко шли по рекам и озёрам. Такая форма помогала двигаться быстро и не мешала перевозить товар на дальние расстояния.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Суда делали сравнительно лёгкими. Их можно было вытащить на берег и перенести по волоку, где вода заканчивалась, а сухая земля начинала проверять терпение купцов.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Вёсла и парус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Ладья двигалась и на вёслах, и под парусом. Это было удобно: в тихую погоду помогал ветер, а при необходимости люди сами задавали путь и скорость.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рек и озёр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лодки отлично подходили для спокойной воды, но в сильный шторм становились менее надёжными. Поэтому купцы старались не спорить с погодой и выбирали осторожный путь.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02" y="1331125"/>
            <a:ext cx="2696796" cy="21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6532" y="1331550"/>
            <a:ext cx="2710886" cy="216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стоял у реки Волхов и был связан с Ладожским озером. Это место удобно встречало тех, кто шёл с севера и хотел попасть дальше на юг. Город словно открывал ворота на большой торговый путь.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перекрёсток
</a:t>
            </a:r>
            <a:pPr algn="l" indent="0" marL="0">
              <a:lnSpc>
                <a:spcPct val="90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Новгород проходили купцы, ремесленники и путешественники. Здесь было много движения, разговоров и обменов. Каждый привозил что-то своё, а уезжал уже с новыми товарами, новостями и впечатлениями.
</a:t>
            </a:r>
            <a:endParaRPr lang="en-US" sz="866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и 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быстро богател благодаря торговле. Вместе с мехами, воском и другими товарами сюда приходили новые идеи и умения. Поэтому Новгород стал одним из самых важных городов на севере.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— северные ворота пути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главный южный узел маршрута
</a:t>
            </a:r>
            <a:endParaRPr lang="en-US" sz="2628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Днепре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стоял на удобном участке Днепра и контролировал путь к южным землям. Здесь останавливались ладьи, пополняли запасы и собирали силы перед дальним и опасным переходом.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людей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Киев проходили купцы, дружины и посланники. Город был шумным и оживлённым: здесь можно было услышать разные речи, увидеть чужие товары и узнать важные новости.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севером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соединял северные земли с дорогой к Чёрному морю. Благодаря этому товары, люди и сообщения двигались дальше по большому торговому пути, будто по живой реке.
</a:t>
            </a:r>
            <a:endParaRPr lang="en-US" sz="16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князей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Киевом помогал князьям управлять торговлей и охранять путь. Поэтому город стал не только богатым, но и очень влиятельным в истории Древней Руси.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— богатая цель путешествия
</a:t>
            </a:r>
            <a:endParaRPr lang="en-US" sz="2207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Столица Византии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огромным и очень богатым городом. Его высокие стены, дворцы, храмы и рынки поражали путешественников, которые добирались сюда после долгого пути по рекам и морям.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Большой рынок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рынках можно было обменять северные товары на дорогие изделия и редкие вещи. Для купцов это был настоящий праздник торговли, если, конечно, путь не заставил их слишком устать.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Встреча культур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русские купцы видели иной уклад жизни, красивые ткани, украшения и новые обычаи. Константинополь становился местом, где не только торговали, но и учились у других народов.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Самый престижный конец пути
</a:t>
            </a:r>
            <a:pPr algn="l" indent="0" marL="0">
              <a:lnSpc>
                <a:spcPct val="90000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торговцев прибытие в Константинополь было знаком успеха. Чем ценнее был груз и чем удачнее обмен, тем важнее казалась вся трудная дорога от севера до юга.
</a:t>
            </a:r>
            <a:endParaRPr lang="en-US" sz="117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вход в город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и византийские правители договаривались о том, как принимать купцов, где им останавливаться и кто отвечает за порядок. Такие правила уменьшали риск ссор и делали путь спокойнее. Без них торговля могла быстро превратиться в сплошную тревогу.
</a:t>
            </a:r>
            <a:endParaRPr lang="en-US" sz="135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честного обмена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договорах оговаривали, как вести торговлю, какие товары можно привозить и как решать споры. Это помогало купцам чувствовать себя увереннее и защищало их в дальнем путешествии. Для древнего мира такие соглашения были почти как дорожная инструкция.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Договоры, которые помогали торговле
</a:t>
            </a:r>
            <a:endParaRPr lang="en-US" sz="2661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1" y="141075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3918" y="1410754"/>
            <a:ext cx="316125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путь переносил новости и идеи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издалека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рассказывали, что происходит в других землях, кто с кем дружит и где стало опаснее. Так по дороге передавались вести быстрее, чем письма, и порой намного интереснее.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Встречаясь, люди заимствовали друг у друга отдельные слова и названия. Языки становились богаче, а путешественники легче понимали соседей и находили общий язык.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мода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распространялись украшения, узоры, одежда и способы их изготовления. Жители разных городов видели чужую красоту, а потом пробовали создавать похожие вещи у себя.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умения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Путники привозили не только вещи, но и знания: как строить суда, хранить товары, договариваться и торговать. Так города становились умнее и ловчее, как хорошие ученики дороги.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путешествию удаваться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из каких условий складывалась успешная поездка по пути «из варяг в греки».
</a:t>
            </a:r>
            <a:endParaRPr lang="en-US" sz="271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путь сохранился в истории
</a:t>
            </a:r>
            <a:endParaRPr lang="en-US" sz="260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помог расти Новгороду, Киеву и другим древним городам. Через него шли товары, люди и новости, а значит, города становились богаче, заметнее и сильнее.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миров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соединял север Европы и Византию. Это делало его не просто дорогой, а большой исторической линией, по которой двигались торговля, знания и политические связи.
</a:t>
            </a:r>
            <a:endParaRPr lang="en-US" sz="156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летописях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пути рассказывают древние летописи, в том числе «Повесть временных лет». Благодаря таким записям мы знаем, как люди представляли себе далёкие путешествия и важные дороги.
</a:t>
            </a:r>
            <a:endParaRPr lang="en-US" sz="1531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маршрут помнят потому, что он показывает: вода в древности была настоящей дорогой. Она соединяла земли лучше многих сухопутных троп и помогала людям встречаться снова и снова.
</a:t>
            </a:r>
            <a:endParaRPr lang="en-US" sz="14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002" y="1331550"/>
            <a:ext cx="2696796" cy="21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Ладога — начало большого пути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Ладожского озера хорошо видно, почему древние люди выбирали воду. Здесь можно представить первые ладьи, которые собирались в дорогу, как будто на старте большой речной эстафеты. Место напоминает: море и реки были настоящими воротами в путь.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Волхов и Ильмень — живая связка
</a:t>
            </a:r>
            <a:pPr algn="l" indent="0" marL="0">
              <a:lnSpc>
                <a:spcPct val="90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Волхов и озеро Ильмень показывают, как путешественники переходили от одного водного участка к другому. На карте это выглядит просто, а в жизни требовало силы, опыта и терпения. Река словно вела людей за руку, чтобы они не заблудились.
</a:t>
            </a:r>
            <a:endParaRPr lang="en-US" sz="795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— южная дорога к морю
</a:t>
            </a:r>
            <a:pPr algn="l" indent="0" marL="0">
              <a:lnSpc>
                <a:spcPct val="90000"/>
              </a:lnSpc>
              <a:buNone/>
            </a:pPr>
            <a:r>
              <a:rPr lang="en-US" sz="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связывал внутренние земли с Чёрным морем и дальше с Константинополем. Сегодня его русло напоминает о том, что древние путешественники видели в реке не преграду, а удобную дорогу. Для них вода была почти как длинная улица.
</a:t>
            </a:r>
            <a:endParaRPr lang="en-US" sz="822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маршрута на карте сегодня
</a:t>
            </a:r>
            <a:endParaRPr lang="en-US" sz="23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выбор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искали путь там, где было проще двигаться: по рекам, озёрам и коротким сухим участкам. Так вода стала дорогой для торговли и путешествий.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волоки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реками ладьи переносили по суше. Эти короткие переходы помогали соединить север и юг, хотя требовали больших усилий и хорошей организации.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маршрут между землями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путь объединил далёкие области в одну торговую цепочку. Он стал не просто дорогой, а способом добираться далеко, когда обычные тропы были слишком трудными.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этот путь особенным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узла особенно помогали держать путь живым и удобным для купцов.
</a:t>
            </a:r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традиция изучения пути «из варяг в греки»
</a:t>
            </a:r>
            <a:endParaRPr lang="en-US" sz="128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Новгород, Киев и Константинополь были главными опорами маршрута: через них шли товары, люди и новости, а дорога не терялась среди рек и озёр.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древний водный мост между севером и югом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 варяг в греки» соединил далёкие земли, помог городам вырасти и познакомил разные народы друг с другом. Это была большая водная дорога, полная труда, смелости и открытий.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2026-05-26T08:23:30Z</dcterms:created>
  <dcterms:modified xsi:type="dcterms:W3CDTF">2026-05-26T08:23:30Z</dcterms:modified>
</cp:coreProperties>
</file>