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Письмо-приглашение: основные задачи и ключевые особенности
</a:t>
            </a:r>
            <a:endParaRPr lang="en-US" sz="2223" dirty="0"/>
          </a:p>
        </p:txBody>
      </p:sp>
      <p:sp>
        <p:nvSpPr>
          <p:cNvPr id="7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Текстовое приглашение — важный инструмент коммуникации для разных событий.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писем-приглашений в современной жизни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Письма-приглашения применяются в личных и деловых сферах для организации событий. Их грамотное составление создаёт положительное впечатление и развивает навыки деловой переписки у школьников.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5992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путь развития писем-приглашений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394025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Ручное оформление (до XVIII века)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Приглашения писались вручную на плотной бумаге, что делало каждое письмо уникальным и ценным.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55975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Печатные и рукописные открытки (XVIII–XIX века)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открыток с типографскими элементами и декоративными рисунками сделало приглашения доступнее.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72548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электронным сообщениям (конец XX века)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массовым распространением компьютеров появились электронные письма и мессенджеры для приглашений.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89121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гибридный формат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Комбинирование традиционной вежливости с цифровыми технологиями сохраняет основные требования к стилю приглашения.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539"/>
            <a:ext cx="5433300" cy="15334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3054139"/>
            <a:ext cx="5433300" cy="153342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Разновидности писем-приглашений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249800"/>
            <a:ext cx="3055800" cy="15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письма: строгость и точность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приглашения адресованы организациям и представляют деловой стиль с формальным обращением и точным изложением деталей мероприятия.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79950" y="3052400"/>
            <a:ext cx="3055800" cy="15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Неофициальные письма: теплота и непринуждённость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близких и друзей характерна личная манера письма, живое общение и эмоциональные обращения, что создаёт дружескую атмосферу.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официального письма-приглашения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Заголовок с названием мероприятия и официальное обращение «Уважаемый…» повышают деловой статус документа.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письме содержится просьба подтвердить участие, что облегчает организацию и планирование события.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Чётко указываются цели, дата, время и место проведения мероприятия для точного информирования адресата.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Заключительная часть включает благодарность, реквизиты отправителя и подпись, подчёркивая ответственность и уважение.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975" y="2896697"/>
            <a:ext cx="4259100" cy="1638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4900" y="2896697"/>
            <a:ext cx="4259100" cy="1638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неофициального письма-приглашения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668700"/>
            <a:ext cx="37800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обращение и дружеский стиль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Неофициальное письмо начинается с приветствия по имени и вопросов о делах, укрепляя эмоциональную связь с адресатом.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704895" y="1668688"/>
            <a:ext cx="37800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Приглашение и детали мероприятия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уточняются дата, время и место, сопровождаются пожеланиями и выразительной подписью, создавая тёплый и живой образ общения.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518933"/>
            <a:ext cx="5253300" cy="14832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Официальное и неофициальное письмо-приглашение: сравнительный анализ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отражены ключевые особенности и отличия в стиле, обращениях, структуре и речевых формулировках между двумя типами писем.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Чёткое соблюдение норм и стиля существенно различает оба типа писем, влияя на восприятие адресатом.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Официальный протокол деловой переписки РФ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000" y="1629368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 адресата и чёткое название мероприятия обеспечивают ясность, предотвращая недоразумения.
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составляющие письма-приглашения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61000" y="249392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Указание точной даты, времени и места проведения позволяет адресату распланировать своё участие.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61000" y="335848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необходимости следует добавить дресс-код и указания по формату, чтобы избежать неправильного понимания.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58450" y="4223045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RSVP и контакты для подтверждения облегчают организацию и повышают шансы на успешное проведение.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языковые клише в официальных письмах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приглашения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«Приглашаем Вас принять участие...» подчёркивают вежливость и официальный характер обращения в деловой переписке.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«Просим подтвердить наличие...» помогает организаторам получить подтверждение и точные данные для планирования.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готовности и уважения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обороты, такие как «Будем рады видеть Вас…», создают позитивный тон и демонстрируют уважение к адресату.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особенности неофициальных приглашений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Обращения типа «Дорогой друг!» делают письмо тёплым и персональным, устанавливая доверительный контакт.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Эмоциональные формулировки «Буду очень рад видеть тебя!» мотивируют к участию и подчеркивают искренность автора.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Приглашения с призывами «Приходи обязательно!» создают естественную и непринуждённую атмосферу общения.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временных форм и модальных глаголов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официальных письмах преимущественно используется будущее время, что подчёркивает деловой характер и предвосхищение события, создавая официальный тон диалога.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неофициальной переписке доминирует повелительное наклонение, например «приходи», что придаёт обращению дружелюбие и непосредственность, усиливая эмоциональную связь.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Модальные глаголы в официальных письмах («будем признательны», «просим») формируют вежливую просьбу, повышая уровень уважения к адресату и создавая пространство для выбора.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грамматических конструкциях отражают уровень формальности и предназначение письма, влияя на восприятие текста и отношение получателя к приглашению.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975" y="2896697"/>
            <a:ext cx="4259100" cy="1638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4900" y="2896697"/>
            <a:ext cx="4259100" cy="1638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Образцы официальных приглашений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668700"/>
            <a:ext cx="37800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Приглашение на школьную олимпиаду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приглашает принять участие в олимпиаде по английскому языку, указывает дату и место проведения, содержит просьбу подтвердить участие. В тексте используются стандартные клише, подчёркивающие официальный стиль.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704895" y="1668688"/>
            <a:ext cx="37800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 и завершающие элементы письма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письме присутствует формальное обращение, благодарность за внимание и подпись директора школы, что придаёт документу официальный статус и подчёркивает серьёзность мероприятия.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539"/>
            <a:ext cx="5433300" cy="15334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3054139"/>
            <a:ext cx="5433300" cy="153342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неофициальных приглашений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249800"/>
            <a:ext cx="3055800" cy="15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Приглашение на день рождения друга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начинается с тёплого обращения по имени, живо описывает предстоящее событие, указывает время и место, выражая искреннюю радость в ожидании гостя.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79950" y="3052400"/>
            <a:ext cx="3055800" cy="15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Персонализация и эмоциональность в приглашении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использует дружеский разговорный стиль, подчёркивает личное участие и заинтересованность, что помогает создать атмосферу тепла и доверия в письме.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ошибок и успешных приглашений среди школьников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написанию приглашений заметно повысило качество оформления, снизив количество ошибок и неполноты в текстах школьников.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подтверждают, что систематическое обучение способствует улучшению коммуникационных навыков и повышает эффективность переписки.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школьников 10-х классов, 2023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225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полного описания мероприятия часто приводит к непониманию и снижает вероятность участия приглашённых лиц.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349763" y="1996899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Некорректные обращения и нарушение делового этикета создают негативное впечатление и снижают доверие к отправителю.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4300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 орфографии и пунктуации демонстрируют небрежность и могут снизить значение сообщения в глазах адресата.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 письмах-приглашениях
</a:t>
            </a:r>
            <a:endParaRPr lang="en-US" sz="2223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RSVP и подтверждения участия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Подтверждение участия способствует оптимальному распределению ресурсов и повышает качество взаимодействия между сторонами.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Указание RSVP важно для чёткого планирования количества гостей и позволяет организаторам предусмотреть все необходимые подготовительные мероприятия.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поводы для приглашений среди молодёжи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Дни рождения и школьные события остаются главными поводами для приглашений среди подростков, подтверждая значимость личных и образовательных мероприятий.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отражает предпочтения молодёжи и помогает адаптировать стиль и содержание писем к целевой аудитории.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Ученические анкеты 2021–2023 гг.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000" y="16444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почта остаётся основным каналом отправки официальных приглашений благодаря удобству и возможности прикреплять подробные файлы.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пути доставки приглашений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3"/>
          <p:cNvSpPr txBox="1"/>
          <p:nvPr/>
        </p:nvSpPr>
        <p:spPr>
          <a:xfrm>
            <a:off x="261000" y="271055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Мессенджеры позволяют быстро и лично донести приглашение, обеспечивая обратную связь практически в реальном времени.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1000" y="37767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цифровых каналов упрощает коммуникацию и расширяет охват аудитории, снижая затраты времени и ресурсов.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5423425" y="2050450"/>
            <a:ext cx="3446700" cy="98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85% правильно оформленных писем стимулируют своевременный отклик и снижают риски недопонимания между отправителем и получателем.
</a:t>
            </a:r>
            <a:endParaRPr lang="en-US" sz="1022" dirty="0"/>
          </a:p>
        </p:txBody>
      </p:sp>
      <p:sp>
        <p:nvSpPr>
          <p:cNvPr id="6" name="Text 2"/>
          <p:cNvSpPr txBox="1"/>
          <p:nvPr/>
        </p:nvSpPr>
        <p:spPr>
          <a:xfrm>
            <a:off x="4948150" y="3337050"/>
            <a:ext cx="3921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школьной переписки, 2023
</a:t>
            </a:r>
            <a:endParaRPr lang="en-US" sz="722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10801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85%
</a:t>
            </a:r>
            <a:endParaRPr lang="en-US" sz="72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254142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позволяют значительно повысить эффективность коммуникации и укрепить доверие участников.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 перспективы писем-приглашений в современном общении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Письма-приглашения сохраняют своё значение, объединяя традиционные нормы и современные технологии, что способствует развитию коммуникационных навыков и успешной организации мероприятий.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2026-05-07T19:25:01Z</dcterms:created>
  <dcterms:modified xsi:type="dcterms:W3CDTF">2026-05-07T19:25:01Z</dcterms:modified>
</cp:coreProperties>
</file>