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Крылов. «Ворона и Лисица»: лесть, доверчивость и урок басни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1808 года показывает, как приятные слова помогают получить выгоду.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басня как литературный жанр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— самый известный русский баснописец, автор более 200 басен. Басня — короткий рассказ в стихах или прозе, где животные и предметы действуют как люди: есть сюжет и нравственный вывод. «Ворона и Лисица» подходит для 6 класса: она образная и легко делится на смысловые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1808 году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«Ворона и Лисица» впервые увидена читателями в 1808 году. С этого момента текст стал одним из самых узнаваемых примеров русской литературы для школьного чтения.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ценность для 6 класса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басню изучают как произведение с ясной моралью и яркими персонажами. Короткий и выразительный сюжет помогает обсуждать поступки героев и их последствия.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сюжет и русский язык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использовал более ранний сюжет, известный в европейской литературе, но создал выразительный русский текст. Разговорные интонации делают героев живыми и понятными.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говорит о недостатках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человеческие слабости можно разбирать через простой сюжет. Животные становятся «заместителями» людей, а вывод запоминается без лишних объяснений.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школьное место басни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в кратком и точном пересказе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сидит на дереве и держит в клюве сыр. Ее спокойное положение быстро меняется, потому что появляется Лисица и замечает добычу, словно выбирая удобный момент для разговора.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подходит ближе и начинает лесть: хвалит внешность Вороны, ее важность и даже предполагает прекрасный голос. Ворона польщена и, желая услышать еще похвалы, не удерживается и отвечает.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каркает и раскрывает клюв — сыр падает. Лисица мгновенно забирает добычу и уходит. Переход от уверенности к потере происходит в считаные секунды.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раскрывают противопоставление наивности и расчёта: кто-то поддается похвале, а кто-то использует это ради выгоды.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басни и их литературный смысл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Наивная уверенность Вороны и хитрый расчет Лисицы делают финал неизбежным: доверие без проверки оборачивается утратой.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басни «Ворона и Лисица» (Крылов, 1808)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басне действует лесть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 похвалы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начинает разговор с комплимента и делает вид, что искренне восхищается. Ворона еще не настораживается: ей приятно слышать, как ее оценивают.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достоинствам и намеку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Лисица говорит о достоинствах Вороны и почти незаметно подводит к мысли о прекрасном голосе. Она управляет ожиданием: Ворона хочет подтверждения услышанного.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 внешности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Лисица переходит к похвале внешности. Темп речи становится «крепче», а слова подталкивают Ворону поверить, что она действительно особенная и привлекательная.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Результат: Ворона теряет осторожность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Ворона раскрывает клюв и отвечает, лесть достигает цели. Лисица получает выгоду моментально, а сама Ворона платит сыром за доверчивость.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басне: важный момент сцены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положения героев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иллюстрациях почти всегда показаны два главных героя: Ворона высоко на дереве с сыром в клюве и Лисица внизу, внимательно смотрящая вверх. Такой ракурс подчеркивает разницу в их поведении.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Момент, когда похвала «срабатывает»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выглядит уверенной и неподвижной, будто контролирует ситуацию, а Лисица — гибкой и готовой действовать. Именно это помогает увидеть, как в момент похвалы меняется равновесие и рушится осторожность.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Центральным неверным действием становится одно решение Вороны: она раскрывает клюв под влиянием похвалы и теряет сыр.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что лесть работает не «сразу силой», а через доверие. Как только человек хочет услышать приятное, обман становится возможным.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«Ворона и Лисица» (1808)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605221"/>
            <a:ext cx="378000" cy="30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65761"/>
            <a:ext cx="378000" cy="33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Крылова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 и интонации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много диалогического движения: Лисица говорит так, чтобы удержать внимание, а Ворона почти не рассуждает. Разговорные интонации делают сценку понятной и динамичной.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похвала как признак неискренности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Лисицы звучит учтиво и нарочито красиво. Из-за этого слушатель начинает чувствовать: комплименты могут быть не ради дружбы, а ради выгоды и удобной цели.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ритм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формулировки и ритм помогают запомнить текст и представить его как маленькое представление. Басня легко читается вслух, поэтому смысл усваивается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 и ее значение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нельзя безоглядно верить лестным словам. Похвала может быть искренней, но может скрывать корыстный расчет и желание добиться своего.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доверчивость и тщеславие делают человека уязвимым. Если человек начинает ценить только «приятное мнение», он хуже замечает опасность рядом.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мораль важна не только в литературе, но и в жизни: в разговорах с людьми, среди одноклассников и даже в интернет-переписке. Полезно проверять факты, а не соглашаться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95761"/>
            <a:ext cx="3975900" cy="16546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художественные приемы, которые помогают басне звучать убедительно и ярко. С их помощью короткий сюжет становится понятным и поучительным.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басне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работают в связке: аллегория делает смысл наглядным, ирония — разоблачает лесть, диалог и контраст — усиливают динамику и эффект финала.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басни И.А. Крылова «Ворона и Лисица».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легко запоминается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с сыром понятна даже младшим школьникам: ценная вещь находится рядом, но доверие к словам мешает сохранить осторожность. Финал сразу «доказывает» мораль.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Вороны и Лисицы яркие и узнаваемые: одна поддается комплиментам, другая действует расчетливо. Такие черты быстрее запоминаются, чем сложные объяснения.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«Вороне и Лисице» немного действующих лиц и очень ясные действия: просьба о похвале и ответ, который приводит к ошибке. Поэтому сюжет легко держать в памяти.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урок выражен через поступок, а не через длинные рассуждения. Ребенку проще сделать вывод, увидев последствия одного неверного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лесть приводит к потере сыра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следствий в сюжете басни: от выбора цели до окончательной потери добычи.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9427" y="1653906"/>
            <a:ext cx="3645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80906"/>
            <a:ext cx="486000" cy="43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баснями Крылова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невежества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«Мартышке и очках» высмеиваются неумение пользоваться вещью и самоуверенность. Точно так же в «Вороне и Лисице» герой попадается на собственную ошибку.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привычек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«Стрекоза и Муравей» строится на разнице поведения: легкомыслие против труда. В «Вороне и Лисице» тоже видно столкновение двух характеров и их последствия.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сюжета и акцент на обман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«Вороне и Лисице» особенно заметны хитрость, самолюбование и доверчивость. Сюжет короткий и стремительный: лесть быстро приводит к потере того, что важно герою.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резкое несоответствие: у Лисицы сильны наблюдение и хитрость, а у Вороны — доверчивость и стремление выглядеть лучше. Это и запускает обман.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 героев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почти по всем важным чертам делает финал закономерным: расчет Лисицы «находит» слабое место Вороны. Потому сюжет воспринимается как жизненная схема.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характеристик героев по тексту и учебному разбору басни «Ворона и Лисица».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детали, важные для анализа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говорит вежливо, ласково и даже преувеличенно почтительно. Ее реплики звучат как заранее продуманный «текст», который должен убедить Ворону без прямого давления.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продвигает конфликт быстрее, чем описание. Поэтому басня выглядит динамичной: читатель ощущает каждую следующую ступень обмана, как в сценке.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почти не спорит: она реагирует на похвалу действием. Отсутствие рассуждений и быстрый отклик показывают, как легко доверчивый человек теряет контроль.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078" y="1145300"/>
            <a:ext cx="5453936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композиции делают текст ясным и удобным для анализа: от завязки к кульминации и развязке. Такой порядок помогает увидеть, где именно происходит ошибка Вороны.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басни по частям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подчеркивает причинность: кульминация возникает не «вдруг», а как итог слушания похвалы. Из-за этого мораль воспринимается особенно наглядно.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сюжета по тексту басни И.А. Крылова «Ворона и Лисица».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сюжет басни остается понятным сегодня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опирается на ситуации, знакомые школьникам: приятные слова, желание услышать похвалу и доверие к собеседнику. Эти чувства не исчезают, поэтому басня работает и в учебной жизни, и в общении.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иллюстрация легко связывает Лисицу с человеком, который использует комплименты ради выгоды, а Ворону — с тем, кто быстро верит красивым словам. Лесть и обман остаются одинаково опасными.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для читателя 6 класса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не поддаваться лестным словам и сохранять осторожность в общении. Внешняя вежливость не всегда означает добрые намерения, особенно когда за словами скрывается цель.
</a:t>
            </a:r>
            <a:endParaRPr lang="en-US" sz="1328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научиться оценивать не только тон, но и смысл: почему человек хвалит, чего он добивается и как его слова связаны с ситуацией. Такой навык помогает увидеть ловушку заранее.
</a:t>
            </a:r>
            <a:endParaRPr lang="en-US" sz="1392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самоуверенность и желание слышать только приятное могут привести к потере того, что действительно ценно. Достаточно одного неверного решения, чтобы финал стал неизбежным.
</a:t>
            </a:r>
            <a:endParaRPr lang="en-US" sz="1296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Трезвое мышление — это «вторая осторожность» после первой. Если отвечать на похвалу осмысленно, а не под влиянием эмоций, риск обмана заметно уменьшается.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басни «Ворона и Лисица»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И.А. Крылова «Ворона и Лисица» — короткое и выразительное произведение о силе лести и слабости тщеславия. Живой диалог, узнаваемые герои и ясная мораль делают урок запоминающимся для 6 класса.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2026-05-15T03:44:36Z</dcterms:created>
  <dcterms:modified xsi:type="dcterms:W3CDTF">2026-05-15T03:44:36Z</dcterms:modified>
</cp:coreProperties>
</file>