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Wenn-Sätze: условные предложения в немецком языке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Условие, результат и грамматика, которые помогают говорить точнее.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Wenn-Sätze в немецком языке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предложения постоянно встречаются в речи, текстах и заданиях. Они помогают говорить о школе, погоде, планах и мечтах, а также правильно понимать перевод, пропуски слов и собственные ответы.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Придаточная часть с wenn начинается с союза, после которого идёт подлежащее, а сказуемое ставится в конце этой части.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придаточное стоит первым, в главном предложении глагол занимает второе место: Wenn ich Zeit habe, lese ich ein Buch.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сначала идёт главное предложение, его порядок слов остаётся обычным: Ich lese ein Buch, wenn ich Zeit habe. Между частями обязательно ставится запятая.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предложения с wenn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используется союз wenn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и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Wenn вводит условие, от которого зависит результат. Такие предложения помогают показать связь между причиной и следствием в понятной форме.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и будущие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также используют для повторяющихся действий и возможных событий. Например: Wenn es regnet, bleiben wir zu Hause. Wenn du Hilfe brauchst, melde dich.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909646"/>
            <a:ext cx="4646100" cy="18516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глагола в Wenn-Sätzen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немецкого языка для 8 класса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зависит от того, реальна ситуация или только воображаема.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реальнее ситуация, тем проще форма глагола; чем она воображаемее, тем заметнее отличие от обычного Präsens.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063" y="1594171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975" y="2774971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2075" y="3975991"/>
            <a:ext cx="511200" cy="40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 0: реальное условие и правило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 0 описывает то, что обычно всегда верно. Такие предложения встречаются в объяснениях, правилах и научных текстах, где важна общая закономерность, а не отдельный случай.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или закон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части чаще всего стоят в Präsens. Например: Wenn Wasser 100 Grad erreicht, kocht es. Форма показывает, что речь идёт о постоянной связи между условием и результатом.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грамматика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удобно использовать и в обычных примерах: Wenn man viel übt, wird man sicherer. Он помогает объяснять правила поведения, учебные советы и наблюдения из жизни.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 в повседневной речи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заданиях особенно часто встречаются реальные и вероятные условия, потому что они ближе к обычной речи.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типы Wenn-Sätze встречаются чаще всего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типы чаще связаны с письменными ответами, где нужно выразить мечту, сожаление или гипотетическую ситуацию.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Примерное распределение для учебного материала 8 класса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Вероятное условие показывает ситуацию, которая может случиться в реальности. Обычно обе части стоят в Präsens: Wenn ich genug schlafe, bin ich in der Schule konzentriert.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подчеркнуть будущий результат, в главной части можно использовать Futur I: Wenn morgen die Sonne scheint, werden wir spazieren gehen.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удобно строить о школе, погоде, встречах и планах. Их смысл прост: событие не гарантировано, но вполне возможно.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Вероятное условие в повседневных ситуациях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Wenn-Satz пошагово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 пропустить ни смысл, ни грамматику.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Нереальное настоящее: если бы все было иначе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Нереальное настоящее используют, когда ситуация не совпадает с реальностью сейчас. Обычно применяют Konjunktiv II: Wenn ich reich wäre, würde ich ein neues Fahrrad kaufen.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часто выражают мечты, желания и воображаемые планы. В них встречаются формы wäre, hätte и würde + Infinitiv, которые помогают показать, что действие только представляется.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Нереальное прошлое: то, что уже нельзя изменить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Нереальное прошлое описывает событие, которое не произошло, но в воображении могло бы привести к другому результату. Это помогает говорить о сожалении и упущенных возможностях.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предложениях обычно используется Konjunktiv II Perfekt: Wenn ich mehr gelernt hätte, hätte ich die Arbeit besser geschrieben. Смысл связан с уже завершённым прошлым.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часто встречается в рассказах о неудачах, ошибках, поездках, контрольных работах и других ситуациях, где человек мысленно сравнивает реальность с альтернативным исходом.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школьных заданий особенно важно узнавать эту форму в переводе и письме. Она показывает не факт, а воображаемый результат, который теперь уже нельзя изменить.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4717" y="1515502"/>
            <a:ext cx="4294566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реальных и нереальных условий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темы Wenn-Sätze по школьной грамматике немецкого языка.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смысл условия влияет на грамматику и выбор времени глагола.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условия описывают то, что возможно или уже известно, а нереальные — то, что противоречит действительности или осталось в прошлом.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 главной части предложения
</a:t>
            </a:r>
            <a:endParaRPr lang="en-US" sz="2092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Придаточное с wenn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предложение начинается с условия, союз wenn открывает придаточную часть, а сказуемое в ней уходит в конец. После запятой начинается главное предложение.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Главное предложение первым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сначала стоит главная часть, её порядок слов остаётся обычным: сказуемое занимает второе место. Затем идёт запятая и придаточное с wenn.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Проверка на практике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Wenn der Unterricht endet, gehe ich nach Hause. / Ich gehe nach Hause, wenn der Unterricht endet. Такая перестройка — одна из самых частых трудностей.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в длинных предложениях, где нужно одновременно помнить о запятой и форме сказуемого.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Wenn-Sätzen у школьников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трудности связаны с грамматикой, а не со смыслом: ученикам стоит отдельно тренировать порядок слов и выбор времени.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сводка характерных ошибок по теме Wenn-Sätze; значения на диаграмме условные, для наглядности.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Wenn используется, когда речь идёт о повторяющихся действиях, общих условиях или будущих ситуациях. Оно подходит для регулярных привычек и типичных сценариев.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Als употребляется только для одного события в прошлом. Если описывается конкретный момент биографии, выбирают именно его: Als ich sieben Jahre alt war, zog ich in eine andere Stadt.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Wenn и als: в чем разница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837" y="1532833"/>
            <a:ext cx="393225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925" y="3297168"/>
            <a:ext cx="33705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Слова-связки, которые часто встречаются рядом с wenn
</a:t>
            </a:r>
            <a:endParaRPr lang="en-US" sz="1926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Указывает на результат или следствие. Такое слово помогает сделать условие и итог более чёткими: Wenn du lernst, dann verstehst du den Stoff лучше.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Dann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предупреждение или нежелательный исход. Оно особенно полезно в советах и правилах поведения, когда нужно показать, что произойдёт при нарушении условия.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Sonst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условие с причиной и выводом. Это слово делает высказывание логичным и помогает объяснить, почему результат наступает именно при данном условии.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Deshalb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Подчёркивает противопоставление: результат возникает, хотя ожидалось другое. Такая связка делает условные предложения выразительнее и ближе к живой речи.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Trotzdem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Wenn-Satz перед сдачей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найти условия, проверить запятую, порядок слов и соответствие времени глагола смыслу ситуации.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Wenn + Präsens, Präsens — модель для правил, фактов и общих закономерностей. Она подходит, когда условие и результат считаются реальными и привычными.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модели для запоминания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Wenn + Präsens, Futur I — удобная схема для вероятных планов. Она показывает, что действие возможно, но зависит от будущих обстоятельств и не гарантировано заранее.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Wenn + Präteritum, würde + Infinitiv — модель нереального настоящего. Она помогает говорить о желаниях, мечтах и ситуациях, которые не совпадают с реальностью.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Wenn + Plusquamperfekt, hätte + Partizip II — форма для нереального прошлого. Она нужна, когда описывают упущенный шанс, сожаление или другой возможный исход события.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легко связать с привычными ситуациями восьмиклассников: уроки, домашние дела, тренировки и встречи с друзьями.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Wenn-Sätze в школьной жизни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материал опирается на повседневный опыт, правила запоминаются быстрее и используются увереннее в устной речи.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тематическая подборка примеров по разделам школьной повседневности; данные на диаграмме равномерно распределены для наглядности.
</a:t>
            </a:r>
            <a:endParaRPr lang="en-US" sz="80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Wenn-Sätzen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Wenn-Sätze помогают точно говорить о правилах, планах, возможностях и нереальных ситуациях. Если помнить союз wenn, запятую, порядок слов и время глагола, немецкая речь становится ясной и естественной.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2026-05-25T02:55:52Z</dcterms:created>
  <dcterms:modified xsi:type="dcterms:W3CDTF">2026-05-25T02:55:52Z</dcterms:modified>
</cp:coreProperties>
</file>