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как единая система: основные идеи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системы организма работают совместно для поддержания здоровья и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организма: фундамент жизни
</a:t>
            </a:r>
            <a:endParaRPr lang="en-US" sz="323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— сложная система, где органы и ткани действуют слаженно. Эта целостность обеспечивает выживаемость и адаптацию к изменениям среды, сохраняя внутреннюю стабильность.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лёгкие — партнеры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качает кровь, а лёгкие насыщают её кислородом. Без кислорода клетки быстро погибают, а без непрерывного кровотока сердце не сможет выполнять свою функцию.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— источник энергии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пищеварения обеспечивают организм необходимыми питательными веществами, которые затем распределяются по всему телу для поддержания жизнедеятельности.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стражи чистоты организма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кровь, выводя продукты обмена и лишнюю жидкость, что помогает поддерживать внутреннюю среду организма в оптимальном состоянии.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взаимодействия органов
</a:t>
            </a:r>
            <a:endParaRPr lang="en-US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жизни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30184" y="2161400"/>
            <a:ext cx="1171368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блоки жизни — молекулы, необходимые для функций клеток и тканей.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164709" y="2161400"/>
            <a:ext cx="1171368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клеток формируют ткани с общими функциями.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347447" y="2161400"/>
            <a:ext cx="1171368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 жизни — клетки, выполняющие разные задачи в организме.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81959" y="2161400"/>
            <a:ext cx="1171368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состоят из тканей, выполняющих специализированные задачи.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799209" y="2161400"/>
            <a:ext cx="1171368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объединяются в системы для поддержания жизнедеятельности всего организма.
</a:t>
            </a:r>
            <a:endParaRPr lang="en-US" sz="10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клеток в организме
</a:t>
            </a:r>
            <a:endParaRPr lang="en-US" sz="350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клеток в организме — это клетки крови, обеспечивающие транспорт кислорода и питательных веществ.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клеток крови подчеркивает их важность в поддержании жизнедеятельности организма.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нервной системы в целостности организма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быстро передаёт сигналы между органами, обеспечивая координацию и контроль процессов.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и спинной мозг анализируют информацию и управляют реакциями на внешние и внутренние изменения.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импульсы регулируют движения, функции органов и эмоциональные состояния, поддерживая общую гармонию.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регуляция: гормоны и их влияние
</a:t>
            </a:r>
            <a:endParaRPr lang="en-US" sz="2897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передают сигналы через кровь, обеспечивая связь между отдалёнными органами.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контролирует уровень сахара в крови, помогая поддерживать энергетический баланс.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активирует организм в стрессовых ситуациях, ускоряя сердцебиение и пробуждая силы.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система дополняет нервную, регулируя физиологические процессы и баланс реакций.
</a:t>
            </a:r>
            <a:endParaRPr lang="en-US" sz="11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Мгновенная реакция на 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сложной ситуации мозг быстро выпускает адреналин в кровь, что вызывает учащение пульса, расширение зрачков и усиление дыхания. Это готовит тело к быстрому действию и выживанию.
</a:t>
            </a:r>
            <a:endParaRPr lang="en-US" sz="1243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систем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Нервная, гормональная и мышечная системы объединяются, чтобы обеспечить мгновенный ответ: кровь направляется к мышцам, а органы остаются в рабочем режиме.
</a:t>
            </a:r>
            <a:endParaRPr lang="en-US" sz="1248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координации при угрозе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дуга: путь сигнала
</a:t>
            </a:r>
            <a:endParaRPr lang="en-US" sz="282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реакции на раздражитель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главных систем организма
</a:t>
            </a:r>
            <a:endParaRPr lang="en-US" sz="29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четырёх жизненно важных систем человека.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система выполняет уникальную роль, но совместная работа этих систем поддерживает жизнь и здоровье.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3152" y="2025800"/>
            <a:ext cx="28935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2646" y="1519575"/>
            <a:ext cx="397856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0874" y="2069225"/>
            <a:ext cx="506363" cy="578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поддержание внутреннего баланса
</a:t>
            </a:r>
            <a:endParaRPr lang="en-US" sz="2971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контроль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поддерживает постоянную температуру благодаря потоотделению и сужению сосудов для защиты от перегрева или переохлаждения.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уровня жидкости и солей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регулируют баланс воды и минеральных веществ, сохраняя оптимальные условия для клеток и предотвращая нарушение функций тканей.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химического равновесия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 ферменты способствуют стабильному уровню сахара и кислотно-щелочного баланса, обеспечивая нормальный метаболизм и защиту тканей.
</a:t>
            </a:r>
            <a:endParaRPr lang="en-US" sz="1166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иммунной системы для целостности
</a:t>
            </a:r>
            <a:endParaRPr lang="en-US" sz="2959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играет важную роль в распознавании и уничтожении чужеродных микроорганизмов, предотвращая распространение инфекций по организму. Лейкоциты и антитела — её ключевые элементы.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тесному взаимодействию с другими системами иммунитет поддерживает общее здоровье, регулирует воспалительные процессы и помогает организму быстро реагировать на угрозы.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70% хронических заболеваний возникают из-за сбоев в координации между различными системами организма.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журнал России, 2023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болезней связаны с нарушениями взаимодействия между органами и системами, что подчёркивает важность гармоничной работы всего организма.
</a:t>
            </a:r>
            <a:endParaRPr lang="en-US" sz="14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нарушения координации систем
</a:t>
            </a:r>
            <a:endParaRPr lang="en-US" sz="2998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возникает при нарушении взаимодействия поджелудочной железы и кровеносной системы, что приводит к нестабильному уровню глюкозы в крови.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недостаточность снижает эффективность кровообращения, ограничивая снабжение органов кислородом и влияя на работу всего организма.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заболевания почек препятствуют правильной фильтрации крови, вызывая накопление токсинов и угрожая функциональности других 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заболеваний, связанных с нарушением целостности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показывает ежегодный рост числа подростков с данными патологиями, что требует дополнительного внимания к профилактике и образу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сердца наиболее распространены, подчеркивая необходимость укрепления работы кровеносной системы и профилактики.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единство организма
</a:t>
            </a:r>
            <a:endParaRPr lang="en-US" sz="2995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регулярных упражнений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спортом укрепляют мышцы, сердце и лёгкие, улучшая общую выносливость и обмен веществ, что положительно отражается на состоянии здоровья.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координацию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способствует слаженной работе различных систем, снижая риск заболеваний и поддерживая внутреннее равновесие 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стресса на организм как систему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55350" y="4514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стресса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Активация нервной системы вызывает выброс гормонов, повышающих частоту сердечных сокращений и уровень кортизола в крови.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12550" y="208427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Продолжительный стресс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Усиливается негативное воздействие на иммунитет, ухудшается пищеварение и повышается риск сердечно-сосудистых заболеваний.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98925" y="37171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снижает способность организма к восстановлению, уменьшая общую сопротивляемость болезням и вызывая дисбаланс 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целостности: роль сна и отдыха
</a:t>
            </a:r>
            <a:endParaRPr lang="en-US" sz="2546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сон важен для восстановления нервной системы и обновления клеток, что обеспечивает слаженную работу всех органов и систем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достаточного отдыха снижается иммунитет, возникают сбои в обмене веществ и нарушается координация между различными системами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советы для поддержания целостности организма
</a:t>
            </a:r>
            <a:endParaRPr lang="en-US" sz="2304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обеспечивает организм необходимыми веществами для нормальной работы и поддержания здоровья на всех уровнях.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других вредных привычек снижает нагрузку на органы, предотвращая развитие многих заболеваний и сохраняя целостность организма.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 укрепляют сердце, мышцы и лёгкие, улучшая общую координацию систем и сопротивляемость болезням.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и эффективное управление стрессом помогают организму восстанавливаться, поддерживая гармонию между системами и улучшая качество жизни.
</a:t>
            </a:r>
            <a:endParaRPr lang="en-US" sz="1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— гармония и сила единства
</a:t>
            </a:r>
            <a:endParaRPr lang="en-US" sz="3125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организма — залог здоровья и успешной жизни. Слаженная работа всех систем позволяет адаптироваться, развиваться и наслаждаться активностью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2026-05-08T04:48:41Z</dcterms:created>
  <dcterms:modified xsi:type="dcterms:W3CDTF">2026-05-08T04:48:41Z</dcterms:modified>
</cp:coreProperties>
</file>