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I преобразил Россию, сделав её сильной европейской державой.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Петра Великого: главные события и темы
</a:t>
            </a:r>
            <a:endParaRPr lang="en-US" sz="400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перед реформами: вызовы и отставание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Россия оставалась аграрной страной с низким уровнем развития науки и армии. Мало грамотных, слабая промышленность и ограниченные европейские связи создавали серьёзные препятствия для развития.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окружение Петра I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1672 год — рождение Петра I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родился в семье царя Алексея Михайловича и Натальи Нарышкиной, получив престижное происхождение.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— увлечение кораблями и ремёслами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Пётр интересовался военными играми и строил модели кораблей, проявляя тягу к новым знаниям.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 иностранцами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детстве Пётр общался с европейцами при дворе, изучая чужие традиции и технологии.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взглядов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юности Пётр начал формировать свои идеи реформ и модернизации государства.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Петра I к власти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1682 году Пётр стал соправителем вместе с Иваном V, при регентстве Софьи Алексеевны, которая фактически управляла страной.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1689 году Софья была свергнута, и Пётр получил полное влияние, начав укреплять собственную власть.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1696 году после смерти брата Ивана Пётр стал единственным правителем России, начав осуществлять свои реформы.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опыт Европы: путешествие Петра
</a:t>
            </a:r>
            <a:endParaRPr lang="en-US" sz="3016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Голландии и Англии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изучал кораблестроение и военно-морское мастерство, посещая корабельные верфи и общаясь со специалистами.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армейским делом в Австрии
</a:t>
            </a:r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Австрии Пётр изучал организацию армии, новые виды оружия и военную дисциплину, что стало фундаментом для реформ.
</a:t>
            </a:r>
            <a:endParaRPr lang="en-US" sz="165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иностранных специалистов
</a:t>
            </a:r>
            <a:pPr algn="l" indent="0" marL="0">
              <a:lnSpc>
                <a:spcPct val="90000"/>
              </a:lnSpc>
              <a:buNone/>
            </a:pPr>
            <a:r>
              <a:rPr lang="en-US" sz="165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пригласил в Россию инженеров, врачей и военных, что ускорило модернизацию различных отраслей.
</a:t>
            </a:r>
            <a:endParaRPr lang="en-US" sz="165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первых мануфактур дало импульс промышленности и самостоятельному производству товаров в России.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реформы: экономика, церковь и централизация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флота на Воронеже заложило основу морской мощи страны и новых торговых возможностей.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патриаршества и учреждение Святейшего Синода подчинили церковь государству и укрепили власть Петра.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новых налогов увеличило доходы казны, позволив финансировать масштабные реформы и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Дворяне обязаны были носить европейскую одежду, что символизировало открытость к переменам и новую культуру.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бритья бород и посещение ассамблей изменили внешний и социальный облик знати.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традиции досуга и нормы поведения формировали современное дворянское общество с европейскими обычаями.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и обычаи дворян при Петре I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военные учебные заведения для подготовки профессиональных офицеров и солдат.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ружья, пушки и артиллерия западного образца, существенно усилив вооружение армии.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постоянных казарм и гарнизонов повысила боеготовность и дисциплину войск.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Разработаны первые военные уставы, закрепившие строгие правила службы и командования.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реформы: школы, оружие, дисциплина
</a:t>
            </a:r>
            <a:endParaRPr lang="en-US" sz="260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России при Петре I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шаги реформ и их результаты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обязательная военная служба для дворян и набор рекрутов из других сословий, сформирована новая регулярная армия.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Установлены воинские звания и дисциплина, что повысило эффективность и порядок в войсках.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1698 году после подавления стрелецкого восстания стрелецкие полки были упразднены и заменены новыми военными формированиями.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регулярной армии и ликвидация стрельцов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1696 году на вороновских верфях был построен первый военный корабль России, заложивший основы морской мощи страны. Это событие стало отправной точкой для формирования регулярного флота.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Постройка первого военного корабля в Воронеже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1703 году в новом городе — Санкт-Петербурге — были основаны Адмиралтейские верфи, которые быстро начали строить современные корабли. Это способствовало укреплению военно-морского потенциала России.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Адмиралтейские верфи Санкт-Петербурга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1714 году русский флот одержал значимую победу над Швецией у мыса Гангут на Балтике. Эта битва стала первым крупным достижением российского флота и укрепила позиции России на море.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у мыса Гангут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моменты становления российского флота
</a:t>
            </a:r>
            <a:endParaRPr lang="en-US" sz="29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Административно-территориальная реформа: введение губерний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1708 году страна была разделена на восемь губерний для повышения эффективности управления и усиления центральной власти в отдалённых регионах.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Губернаторы получили прямое подчинение царю, что позволило быстрее и жёстче внедрять государственные указания и контролировать исполнение местными властями.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надзора за администрацией и сбором налогов организовали провинции с воеводами и фискалами, обеспечивавшими исполнение реформ и повышение доходов государства.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Европеизация и культурные перемены при Петре
</a:t>
            </a:r>
            <a:endParaRPr lang="en-US" sz="2606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манеры и одежда дворян
</a:t>
            </a:r>
            <a:pPr algn="l" indent="0" marL="0">
              <a:lnSpc>
                <a:spcPct val="90000"/>
              </a:lnSpc>
              <a:buNone/>
            </a:pPr>
            <a:r>
              <a:rPr lang="en-US" sz="147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обязали перейти на европейский стиль одежды и отказаться от бород, что символизировало изменение образа жизни и усиление влияния Запада в России. Эти меры помогли сблизиться с европейской культурой.
</a:t>
            </a:r>
            <a:endParaRPr lang="en-US" sz="1471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ассамблей и светских собраний
</a:t>
            </a:r>
            <a:pPr algn="l" indent="0" marL="0">
              <a:lnSpc>
                <a:spcPct val="90000"/>
              </a:lnSpc>
              <a:buNone/>
            </a:pPr>
            <a:r>
              <a:rPr lang="en-US" sz="140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ассамблеи — формальные светские встречи дворян для общения и обучения танцам. Это изменило традиционный досуг знати и поддерживало новые нормы поведения, ориентированные на европейские образцы.
</a:t>
            </a:r>
            <a:endParaRPr lang="en-US" sz="1403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искусства и прессы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первого русского театра и распространение барочной архитектуры сделали культуру более выразительной. Появление новой азбуки и прессы позволило расширить доступ к информации и образованию.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1701 году открылась Навигацкая школа, а затем Артиллерийская, готовившие специалистов для армии и флота, что усилило военные возможности России.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обучение детей дворян способствовало распространению грамотности и развитию интеллектуального потенциала среди элиты страны.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1724 году основана Академия наук, которая стала центром научных исследований и издания первых учебников по математике, истории и грамматике.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наука в эпоху Петра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5169" y="1676050"/>
            <a:ext cx="3598963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Северной войны (1700–1721)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данные Северной войны между Россией и Швецией, акцентирующие ключевые события и итоговые изменения на европейской арене.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результатам войны Россия стала крупной державой с важным выходом к морю и увеличила своё влияние в Европе.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истории России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Санкт-Петербурга: новый центр империи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1703 году на болотах у устья Невы началось строительство города, который должен был стать новой столицей и символом модернизации России.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быстро вырос в образец европейской архитектуры с обширной сетью каналов и мостов, укрепив позицию России как «окна в Европу».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1722 году был утверждён Табель о рангах, которая определяла продвижение по службе на основе заслуг, а не родового происхождения, усиливая меритократию.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Табель о рангах и новая система государственной службы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служащие разделялись на 14 рангов согласно государственным, военным и дворянским служебным категориям, что упорядочило кадровую систему.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бюрократическая система способствовала развитию талантов и способных чиновников, повышая эффективность государственного управления.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Табель о рангах способствовала укреплению дисциплины в армии и гражданском аппарате, улучшая организацию и контроль в государственных структурах.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подушной подати в 1718 году расширило налоговую базу на всё мужское население, увеличив доходы казны для реализации реформ.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Построены государственные мануфактуры по производству тканей, оружия, парусов и бумаги, что усилило промышленное производство и импортозамещение.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торговли, в том числе экспорт хлеба и железа, способствовало экономическому развитию и росту городского населения с увеличением ремесленных профессий.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и промышленный рост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1724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Российской академии наук стало ключевым шагом в развитии науки и образования в стране.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эпохи Петра I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1724 году Пётр I основал Академию наук, что укрепило научные знания и стало фундаментом для будущих достижений Российской империи.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реформ Петра Великого для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Петра I кардинально преобразили Россию, сделав её могущественной державой с сильной армией, флотом и развитой культурой, заложив основы современного государства.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2026-05-10T17:20:14Z</dcterms:created>
  <dcterms:modified xsi:type="dcterms:W3CDTF">2026-05-10T17:20:14Z</dcterms:modified>
</cp:coreProperties>
</file>