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Зимушка-зима — белокрылая птица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прилетает тихо, укрывает землю белым чудом и приносит сказку.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зима и чем она особенная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— холодное время года, когда дни становятся короче, а мороз и снег меняют привычный вид двора, школы и парка. Именно тогда природа, люди и животные живут по-особому.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зимы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зимой утро становится свежим и колючим. На улице хочется быстрее застегнуть куртку, а дыхание уже видно в виде белого облачка.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солнце поднимается ниже и светит недолго. Из-за этого день кажется коротким, а вечер приходит раньше, чем хотелось бы.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солнце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уже опали, и ветви стоят почти пустыми. Деревьям легче пережить холод, а ребятам проще заметить их необычные зимние силуэты.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Голые деревья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падает хлопьями и медленно укрывает землю белым слоем. Во дворе сразу становится светлее, а дорожки начинают похрустывать под ногами.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траве, крышах и скамейках появляется иней, а лужи покрываются тонкой ледяной коркой. Это верный знак, что мороз уже близко.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лёд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покрывало природы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ложится на землю, будто мягкое одеяло, и всё вокруг становится спокойнее. Двор, поле и лес словно замирают в светлой тишине.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тишина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фон, пушистые сугробы и заснеженные деревья делают пейзаж похожим на открытку. Кажется, что зима специально нарядила природу к празднику.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сказка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фоне хорошо заметны следы людей и животных. Они превращают зимний двор в маленькую загадку, которую интересно разгадывать.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нарядно выглядят ели и сосны в снежных шапках. На ветках сверкают снежинки, и даже обычный парк кажется сказочным и праздничным.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деревьев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зимой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лужах, прудах и речках замерзает, а земля покрывается снегом и льдом.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мороза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насекомые словно делают паузу: они пережидают холод, чтобы весной снова ожить.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быстро холодает, листья опадают, а трава начинает прятаться от первых морозов.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зимняя погода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опускается ниже нуля, на улице щиплет щёки и мёрзнут руки. Мороз напоминает, что без шапки и варежек зимой не обойтись.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поднимает снег в воздух и крутит его, как в танце. Из-за метели дорогу видно хуже, поэтому нужно идти очень осторожно.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оттепели и подмерзания на дорожках появляется скользкий лёд. На таком покрытии легко поскользнуться, поэтому шаги должны быть медленными и аккуратными.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Гололёд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снегопада небо словно осыпает землю белыми хлопьями. Снег быстро скрывает дорожки, а двор становится чистым, тихим и очень нарядным.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2000" y="1128392"/>
            <a:ext cx="2706300" cy="168086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одежда и забота о здоровье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951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 ноги быстрее всего чувствуют мороз. Варежки, тёплые носки и сапоги помогают дольше играть на улице без неприятного холода.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56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 и сапоги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2049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полезно согреться дома, снять мокрую одежду и выпить тёплый чай. Так организм быстрее отдыхает и остаётся бодрым.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245413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3350000" y="357170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идёт, бегает или катает снежок, ему теплее. Но всё равно нужно помнить о паузах, чтобы не переохладиться.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390512" y="310125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прогулке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951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лучше надеть несколько слоёв одежды. Они удерживают тепло лучше, чем одна очень толстая вещь, и помогают не замёрзнуть на прогулке.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35613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основа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50000" y="1779850"/>
            <a:ext cx="24600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 шарф берегут уши и горло от холодного ветра. Эти места быстро остывают, поэтому их особенно важно закрывать.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390512" y="1309406"/>
            <a:ext cx="2378700" cy="32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головы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— маленькое зимнее расследование
</a:t>
            </a:r>
            <a:endParaRPr lang="en-US" sz="2508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следы обычно крупные и длинные. По ним легко понять, где недавно шёл кто-то из соседей, школьников или родителей.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человека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собаки и кошки следы меньше и аккуратнее, чем у человека. По их форме можно догадаться, кто недавно пробегал по двору.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животных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следы совсем маленькие и лёгкие. Они похожи на тонкие узоры и помогают заметить, где птицы искали корм на снегу.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птиц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зимой рядом с человеком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снегирям, синицам и воробьям сложнее находить корм. Насекомые спрятались, а семена и ягоды под снегом почти не видны.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трудно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птицами особенно интересно зимой. А ещё приятнее знать, что маленькая забота помогает живым соседям пережить мороз.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делают кормушки и развешивают их во дворах и парках. Это простая помощь, которая может спасти птицам силы в холодный день.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помогает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кормушку кладут семечки, зёрна и несолёные крошки. Солёная и испорченная еда птицам вредна, поэтому корм должен быть подходящим.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насыпать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зимнем лесу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не любит сидеть без дела: осенью она прячет в тайники шишки, орехи и грибы. Зимой эти запасы помогают ей пережить холодные дни и не голодать в лесу.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её запасы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устраивается в тёплой берлоге и проводит там всю зиму. Пока вокруг лежит снег и шумит ветер, лесной великан спокойно спит и ждёт весну.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Медвежий сон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выпадает снег, заяц становится почти невидимым: его шубка белеет, и он сливается с зимним фоном. Так ему легче прятаться от врагов и осторожно искать корм под кустами.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шубку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 детей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 и ледянках дарит быстрый ветер в лицо и весёлый смех. Такие игры тренируют смелость, ловкость и умение вовремя тормозить, чтобы не задеть товарища.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с горки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рыхлого снега легко лепить крепости, башни и забавных снеговиков. Во время такой игры дети учатся договариваться, распределять дела и вместе радоваться общему результату.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постройки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 становятся приятнее, когда ребята помогают друг другу вставать, обходят скользкие места и не кидают снег в лицо. Вежливость делает любую прогулку безопасной и дружной.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заботой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и коньки помогают держать равновесие, крепко работать ногами и не бояться движения. На катке и лыжне особенно важно соблюдать очередь и внимательно смотреть по сторонам.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и коньки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— герой зимнего двора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Снеговика обычно лепят из трёх комьев разного размера: большого, среднего и маленького. Так фигура получается устойчивой и похожей на весёлого сторожа зимнего двора.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комья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голову снеговику надевают ведро, шапку или другой смешной головной убор. Иногда ему ещё добавляют шарф, чтобы он выглядел особенно нарядно и по-праздничному.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наряд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глаз часто берут угольки, а вместо носа ставят морковку. Простые детали сразу оживляют снеговика и делают его добрым, смешным и очень узнаваемым.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лицо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 напоминает о детских играх, дружбе и общем труде. Его лепят во дворе, фотографируют и рисуют в открытках, потому что он приносит настроение настоящего праздника.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радости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 и семейные традиции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декабря дома начинают готовиться к Новому году: достают игрушки, украшают комнаты и обсуждают подарки. Ожидание праздника делает обычные дни особенно радостными.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Декабрь: ждём праздник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новогоднюю ночь в центре внимания оказывается ёлка, огни и семейный стол. Дети радуются поздравлениям, сюрпризам и тёплым словам близких.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год: ёлка и встреча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Нового года приходит время спокойных встреч, добрых разговоров и семейных традиций. Зимние праздники напоминают, что самое ценное — быть вместе.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Рождество: домашнее тепло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писатели и художники видят зиму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замечают, как зимой всё вокруг становится светлее и тише. В их строках снег похож на мягкое покрывало, а морозный воздух будто звенит. Так рождается образ спокойной и немного волшебной зимы.
</a:t>
            </a:r>
            <a:endParaRPr lang="en-US" sz="1124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тишина в стихах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показывает не только снег, но и настроение. Он рисует белые сугробы, тёмные силуэты деревьев, голубоватое небо и яркие огоньки в домах. От такой картины хочется говорить тихо и любоваться чудом.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зимнего вечера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зима может быть строгой, но всегда остаётся красивой. На дорогах искрится снег, окна светятся тёплым светом, а луна и звёзды делают вечер похожим на добрую сказочную картину.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под снежным небом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удобно запомнить зимние слова, пословицы и наблюдения о природе. Они помогают точнее и красивее рассказывать о морозе, снеге и погоде.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времён года; общеизвестное деление года на сезоны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зимних месяца длится календарная зима в России.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 зимой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развешивают кормушки и насыпают в них семечки, зерно и несолёные крошки. Такая помощь особенно важна в мороз, когда птицам трудно найти еду самостоятельно.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для птиц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парке лучше не шуметь и не тревожить животных. Зимний покой помогает зверям экономить силы, а людям — видеть природу красивой и живой.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для зверей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не стоит ломать ветки и трясти молодые деревья. Даже в холодный сезон растения нуждаются в бережном отношении, чтобы спокойно дождаться весны и нового роста.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деревьями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Убирая мусор и не разбрасывая его по снегу, человек делает двор аккуратнее и безопаснее. Чистые дорожки помогают и людям, и животным свободно проходить зимой.
</a:t>
            </a:r>
            <a:endParaRPr lang="en-US" sz="93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глазами художника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может быть узкая дорожка между сугробами, следы на снегу и тихие деревья по сторонам. Белый и голубой цвета делают пейзаж холодным, но не мрачным. Кажется, что впереди обязательно ждёт тёплый 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дорога через снег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часто добавляет тёмное небо, луну и несколько звёзд, чтобы показать зимний вечер. На этом фоне особенно ярко светятся окна домов, а снежные крыши выглядят словно покрытые серебром.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с огоньками в окнах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924940"/>
            <a:ext cx="8426700" cy="2049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зима радует и чем требует осторожности
</a:t>
            </a:r>
            <a:endParaRPr lang="en-US" sz="291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2275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дарит снежные горки, весёлые прогулки и радость от первых узоров на стекле. Свежий воздух бодрит, а белый снег делает даже знакомый двор немного сказочным.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2275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игры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872031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темнеет раньше, поэтому прогулки должны быть особенно внимательными. В сумерках важно держаться вместе, переходить дорогу осторожно и не задерживаться на улице слишком долго.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72031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592194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замёрзнуть, нужны шапка, шарф, варежки и удобная обувь. Лучше одеваться слоями: так теплее, и одежду легче подстроить под погоду.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2592194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732113" y="3913725"/>
            <a:ext cx="18138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мороза или оттепели дорожки могут стать очень гладкими. На льду нужно идти спокойно, не толкаться и смотреть под ноги, чтобы не упасть и не ушибиться.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732113" y="3583600"/>
            <a:ext cx="18138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Скользкая дорога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приметы русской зимы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840425" y="12661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 ровным светлым слоем и сразу меняет привычный вид двора. Он делает улицы тише, а деревья — похожими на картинки из сказки.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840425" y="10394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0425" y="43339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погода особенно заметна там, где дети играют в снежки, строят крепости и оставляют следы на снегу. Так зима становится частью обычной школьной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840425" y="41072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детский смех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40425" y="35669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Еловые ветки держат снег так, будто надели белые шубки. В заснеженном лесу ели выглядят торжественно и спокойно, как стражи зимней тишины.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0425" y="33402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Пушистые ели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840425" y="280004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стекле появляются ледяные рисунки, окно становится похожим на волшебную рамку. Эти узоры особенно красиво смотрятся утром, пока в комнате ещё тихо.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40425" y="257333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окнах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3840425" y="2033095"/>
            <a:ext cx="4818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воздух становится колким и свежим. Щёки румянятся, дыхание видно облачком, а сама погода словно напоминает: пора надевать тёплую шапку и варежки.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840425" y="1806383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воздух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Зимушка-зима остаётся в памяти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запоминается белым снегом, добрыми играми, заботой о птицах и тихой красотой двора. Она похожа на белокрылую птицу: прилетает незаметно и оставляет после себя светлое чудо.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2026-05-26T00:24:59Z</dcterms:created>
  <dcterms:modified xsi:type="dcterms:W3CDTF">2026-05-26T00:24:59Z</dcterms:modified>
</cp:coreProperties>
</file>