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существительном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всё, о чём можно говорить.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существительное в 6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встречается почти в каждом предложении и помогает точно называть людей, предметы, события и чувства. Без неё трудно строить грамотную и ясную речь.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53925" y="1275925"/>
            <a:ext cx="8033100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«кто?»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этот вопрос отвечают существительные, которые называют людей и животных: мальчик, врач, собака, медведь. Он помогает быстро понять, что слово связано с живым существом.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53925" y="3112475"/>
            <a:ext cx="8033100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«что?»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спрашивают о предметах, явлениях и понятиях: книга, дождь, смелость, тишина. Этот вопрос показывает, что существительное может называть не только вещи, но и абстрактные явления.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 существительное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существительные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объединяются в несколько смысловых групп. Каждая из них помогает увидеть, как широко эта часть речи представлена в 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не только предметы, но и живых существ, явления и внутренние состояния человека.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 неодушевлённые существительные
</a:t>
            </a:r>
            <a:endParaRPr lang="en-US" sz="2471" dirty="0"/>
          </a:p>
        </p:txBody>
      </p:sp>
      <p:sp>
        <p:nvSpPr>
          <p:cNvPr id="9" name="Text 2"/>
          <p:cNvSpPr txBox="1"/>
          <p:nvPr/>
        </p:nvSpPr>
        <p:spPr>
          <a:xfrm>
            <a:off x="3647287" y="1366800"/>
            <a:ext cx="4958807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существительные, которые называют живых существ: брат, девочка, лиса, пингвин. Обычно такие слова отвечают на вопрос кто? и помогают обозначать людей и животных.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47287" y="3232925"/>
            <a:ext cx="4958807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включает названия предметов, явлений и понятий: стол, облако, тишина, дорога. Такие слова чаще всего отвечают на вопрос что? и описывают неживой мир.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существительных по смысловым группам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разных групп помогают увидеть, насколько разнообразны существительные в 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представлены равномерно, но в обычной речи чаще всего встречаются названия людей и предметов.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школьной теме «Существительное»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относятся слова дом, герой, урок. Такие существительные в единственном числе обычно сочетаются со словами он, мой и помогают правильно строить фразу.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окно, море, солнце. Для них характерно сочетание с местоимением оно и особые формы согласования в речи.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слова мама, книга, тетрадь. Их легко узнать по связи с местоимением она и по согласованию с прилагательными в 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род существительного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 ошибиться даже со словами-исключениями.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 помогают точно указать, об одном предмете идёт речь или о нескольких.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числа у большинства существительных
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существительных и их вопросы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понять, какую роль существительное выполняет в предложении. Вопросы показывают, как слово связано с другими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падежному вопросу легко определить форму существительного и его место в предложении.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581794" y="1275925"/>
            <a:ext cx="5089772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одного конкретного человека, город, реку, страну или другое единичное название. Они пишутся с заглавной буквы и помогают точно отличать один объект от всех остальных.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3581794" y="3112475"/>
            <a:ext cx="5089772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обозначают целый класс предметов, людей или явлений: город, девочка, озеро, страна. Они пишутся со строчной буквы и используются намного чаще, потому что называют общие понятия.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 нарицательные существительные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существительные по видам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виды существительных различаются не только по значению, но и по способу употребления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 речи нарицательных существительных; собственные имена встречаются реже, но нужны для точного называния.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иллюстративное распределение для учебной схемы.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существительных по падежам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изменение слова, сначала определяют начальную форму. Обычно это именительный падеж единственного числа: стол, книга, друг, окно. От неё удобно сравнивать остальные формы.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склонении существительное меняет окончание в зависимости от роли в предложении: стол, стола, столу, столом, о столе. По этим формам видно, как слово связывается с другими словами.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изменять существительные по падежам помогает правильно строить фразы и избегать ошибок в окончаниях. Особенно важно сначала задать вопрос, а затем выбрать нужную форму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существительным в 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определить все основные грамматические признаки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в речи школьника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существительные называют темы уроков, предметы и явления: математика, история, правило, опыт. Без них трудно точно сформулировать вопрос, ответ или краткий вывод по прочитанному.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и сообщениях чаще всего встречаются слова, связанные с людьми, местами и делами: учитель, класс, библиотека, перемена, кружок. Они делают речь понятной и конкретной.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нужны, когда мы рассказываем об экскурсии, соревновании или празднике. Именно они обозначают участников, время и место, поэтому помогают построить связный и точный рассказ.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заметки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 существительные особенно важны, потому что называют, что нужно найти, принести или сделать: книга, форма, собрание, кабинет. Такие слова сразу передают главную информацию.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существительных с другими частями речи
</a:t>
            </a:r>
            <a:endParaRPr lang="en-US" sz="245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выступает опорным словом в словосочетании и определяет, какие слова могут с ним сочетаться по смыслу и 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существительные соединяются с прилагательными и глаголами; такие связи делают высказывание точным и грамматически правильным.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учебная иллюстративная схема.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существительного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со словами кофе, пальто, тюль и путь. Их род нельзя определять только по окончанию, поэтому такие слова лучше запоминать и проверять по словарю.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употребляются только во множественном числе: ножницы, каникулы, сутки. Попытка поставить их в единственное число приводит к неправильной форме и нарушает норму языка.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людей, городов, рек и стран нужно писать с заглавной буквы. Ошибка в написании маленькой буквы делает слово менее точным и нарушает правило орфографии.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Падежное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слова легко выбрать неверное окончание, если не задать вопрос и не определить падеж. Поэтому полезно сначала установить роль существительного в предложении, а потом писать форму.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признакам существительного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вспомнить, по каким признакам можно узнать существительное в предложении и в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распознаётся по совокупности признаков: вопросу, значению и грамматическим формам. Один признак сам по себе не всегда достаточен.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существительном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разбора важно смотреть не на один, а сразу на несколько признаков слова: форму, значение и 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совпадает, тем увереннее можно определить существительное и его грамматические свойства в предложении.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учебная схема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 — основа точной речи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помогает называть всё, о чём мы говорим, и точно выражать мысль. Если уметь определять его признаки, легче читать, писать и строить грамотные высказывания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2026-05-28T05:23:06Z</dcterms:created>
  <dcterms:modified xsi:type="dcterms:W3CDTF">2026-05-28T05:23:06Z</dcterms:modified>
</cp:coreProperties>
</file>