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и характер: как свойства нервной системы связаны с поведением человека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особенности влияют на поведение и что меняется с опытом?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помогает понять, почему люди по-разному реагируют на одни и те же события. На это влияют сила, уравновешенность и подвижность нервных процессов, а также опыт, воспитание и условия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работы мозга к поведению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как врождённая основа поведения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заметен уже в детстве: ребёнок может быть очень подвижным, спокойным или чувствительным. Эти особенности связаны с нервной системой и меняются значительно медленнее, чем привычки или взгляды.
</a:t>
            </a:r>
            <a:endParaRPr lang="en-US" sz="1126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 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определяет скорость психических процессов, быстроту переключения внимания, общую энергичность и эмоциональную возбудимость. Поэтому одни дети включаются в дело сразу, а другим нужно больше времени.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ярлык, а особенность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нельзя считать «хорошим» или «плохим». У каждого типа есть сильные стороны и свои трудности, которые особенно заметны в учёбе, общении и работе в команде.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Основа, а не 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задают стиль реакции, но не определяют всё поведение человека. Один и тот же темперамент может сочетаться с разными привычками, интересами и чертами характера.
</a:t>
            </a:r>
            <a:endParaRPr lang="en-US" sz="11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темперамента по И. П. Павлову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 обычно легко адаптируется к новым условиям, быстро вступает в общение и быстро переключается между делами. Ему свойственны живость, подвижность и заметная эмоциональная выразительность.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 действует энергично, резко реагирует на события и быстро возбуждается. Он может быть очень инициативным, но иногда ему трудно сразу успокоиться и удержать чувства под контролем.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 сохраняет спокойствие и устойчивость, но медленнее включается в работу и перестраивается на новые задачи. Зато он часто отличается терпением, надёжностью и ровным поведением.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 обычно чувствителен, осторожен и раним. Он сильнее переживает напряжение и критику, зато часто внимателен к деталям, вдумчив и тонко чувствует настроение окружающих.
</a:t>
            </a:r>
            <a:endParaRPr lang="en-US" sz="9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темпераментов по свойствам нервной системы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свойства нервных процессов и их проявление в поведении. Она помогает увидеть различия между типами без оценки «лучше» или «хуже».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связан со скоростью, устойчивостью и подвижностью реакций, но не определяет способности, успехи или ценность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8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представлениям И. П. Павлова о типах темперамента
</a:t>
            </a:r>
            <a:endParaRPr lang="en-US" sz="886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поведенческие особенности чаще проявляются на уроках, в группе и при выполнении длинных заданий.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типы легче стартуют, а спокойные чаще выдерживают длительную работу; при этом чувствительность и устойчивость распределяются по-разному.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признакам темперамента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в школьной жизни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как система устойчивых черт личности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проявляется в том, как человек относится к людям, учёбе, труду, себе и правилам. Он виден в ответственности, честности, настойчивости, аккуратности, доброжелательности и самоконтроле.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временного настроения, черты характера повторяются в разных ситуациях. Если ученик регулярно доводит дело до конца или помогает другим, это уже становится заметной особенностью.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не даётся готовым: он складывается постепенно под влиянием семьи, школы, общения и личных поступков. Человек запоминает последствия своих действий и меняет поведение.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привычка сразу становится чертой характера. Она закрепляется тогда, когда повторяется часто, помогает в жизни и становится устойчивой частью поведения и отношения к 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правил и опыта к устойчивым чертам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повседневные влияния постепенно закрепляются в поведении и превращаются в черты характера.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и характер в одном человеке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слоя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задаёт общий темп, а характер показывает, как человек направляет свои силы. Поэтому один и тот же школьник может быть очень активным, но при этом дисциплинированным.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Энергичный ученик бывает не только вспыльчивым, но и организованным. Спокойный и медлительный по темпераменту человек может оказаться терпеливым, ответственным и очень надёжным.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 только природность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не предсказывают, каким станет человек. Их можно направить в полезную сторону, если развивать привычки, учиться контролировать эмоции и соблюдать правила.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учёбе, спорте и общении видно, как темперамент влияет на скорость реакции, а характер — на выбор поступка. Именно их сочетание делает каждого человека непохожим на других.
</a:t>
            </a:r>
            <a:endParaRPr lang="en-US" sz="11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относится к характеру: эмоции, настроение и случайные реакции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на миг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возникает быстро и так же быстро меняется: радость, страх, злость или удивление могут появиться в ответ на одно событие. Она не является устойчивой чертой личности.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дольше, но не навсегда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сохраняется дольше эмоции, однако тоже меняется сравнительно скоро. По одному настроению нельзя делать вывод о характере, потому что оно зависит от многих обстоятельств.
</a:t>
            </a:r>
            <a:endParaRPr lang="en-US" sz="924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Черта проявляется повторно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Черта характера заметна, когда человек ведёт себя одинаково в разных ситуациях. Например, добросовестность, упрямство или вежливость проявляются не один раз, а постоянно.
</a:t>
            </a:r>
            <a:endParaRPr lang="en-US" sz="934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случай не 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яркий поступок не описывает человека полностью. Чтобы понять характер, нужно смотреть на повторяющиеся действия, выбор в сложных моментах и отношение к другим людям.
</a:t>
            </a:r>
            <a:endParaRPr lang="en-US" sz="9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темпераментов свои удобные условия: одним проще начинать, другим — сохранять ровный темп и выдержку.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тип не является «лучше»; сильные стороны всегда сопровождаются особенностями, которые важно учитывать в учёбе и общении.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9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психологии развития человека.
</a:t>
            </a:r>
            <a:endParaRPr lang="en-US" sz="89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трудности четырёх темпераментов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14435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838" y="14435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ученики быстрее начинают работу, охотно отвечают и легко переключаются на новые задания. Им полезны самопроверка и привычка не торопиться с выводами.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 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Спокойным школьникам часто требуется немного времени, чтобы включиться в работу, зато они лучше выдерживают длинные задания и последовательные шаги без лишней суеты.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дети сильнее замечают тон разговора, оценку и напряжение в классе. Им особенно важны доброжелательность, предсказуемость и поддержка со стороны взрослых и одноклассников.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проявления темперамента в классе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31395"/>
            <a:ext cx="3832800" cy="15162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о типичных поведенческих реакциях, изучаемых на уроках биологии.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одна и та же ситуация воспринимается по-разному в зависимости от темперамента и привычек поведения.
</a:t>
            </a:r>
            <a:endParaRPr lang="en-US" sz="118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задаёт первый импульс реакции, но итоговое поведение зависит ещё и от характера, опыта и навыков самоконтроля.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ситуация — разные реакции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ценности помогают формировать характер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 нужен, чтобы не действовать только по настроению. Он помогает остановиться, подумать о последствиях и выбрать поступок, который соответствует правилам и личным убеждениям.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регулярно поступает честно, ответственно и аккуратно, эти действия становятся привычными. Повторение укрепляет качества, которые позже заметны как черты характера.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 задают старт, но не предел. Осознанные решения, учеба на ошибках и требования к себе помогают постепенно вырабатывать более зрелый характер.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 добре, справедливости и уважении помогают человеку отличать достойный поступок от случайного желания. Так закладывается внутренняя опора для поведения.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цели к устойчивой черте характера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повторяемые поступки закрепляются и становятся частью личности.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говорит быстро и успевает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легко вступает в разговор, быстро принимает решение и не любит долго ждать. В компании такой человек заметен сразу: меняет тему без труда, охотно берётся за дело и быстро адаптируется к новому.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сначала молчит, а потом действует ровно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движения спокойны, речь нетороплива, а решения обдуманны. Даже в шумной обстановке он сохраняет собранность, предпочитает понятный порядок и редко торопится, если не уверен в результате.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тонко чувствует настроение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внимательно слушает, осторожно выбирает слова и сильнее переживает замечания. В знакомой обстановке раскрывается лучше, а в напряжённой ситуации нуждается в поддержке и ясности, чтобы не растеряться.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образа, по которым видно темперамент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Тренировка, поддержка и понятные правила помогают развивать даже те качества, которые сначала даются труднее.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темперамента есть свои сильные направления, но целенаправленная работа позволяет заметно улучшить любые навыки.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о темпераменте и развитии личности.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легче развивать при разных исходных особенностях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2776955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группе есть и быстрые, и спокойные участники, дело движется быстрее и аккуратнее. Одни начинают, другие проверяют, третьи замечают то, что легко упустить.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разных реакций помогает не принимать чужую медлительность за леность, а резкость — за злость. Это облегчает общение и снижает число недоразумений в классе.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распределение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учитывать особенности каждого, проще поручить задания так, чтобы ученики работали с пользой и без лишнего напряжения. Так каждый чувствует себя нужным и успешным.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понимание различий между людьми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саморегуляции и управления поведением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самоконтроля помогают управлять сильными эмоциями и действовать обдуманно в разных ситуациях.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не меняет темперамент, но помогает управлять его проявлениями и постепенно укрепляет характер.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4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приёмов саморегуляции, используемых в школьной практике.
</a:t>
            </a:r>
            <a:endParaRPr lang="en-US" sz="744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показывает, с какой скоростью и силой человек реагирует на события, а характер — чему он научился в жизни. Понимание этого делает общение честнее и добрее.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и характер: природное и приобретённое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2026-06-01T13:53:56Z</dcterms:created>
  <dcterms:modified xsi:type="dcterms:W3CDTF">2026-06-01T13:53:56Z</dcterms:modified>
</cp:coreProperties>
</file>