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 рекордов и 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гор, лесов, равнин и природных рекордов.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на 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расположена в западной и южной частях Земли. Её положение, размеры и связи с другими материками помогают понять, почему здесь так разнообразны природа, климат и жизнь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и береговая линия материка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 климат определяют, где удобнее селиться, строить города и развивать хозяйство. Прибрежные районы, долины рек и равнины обычно заселены гуще, чем горные области.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на карте создаёт резкие различия в температуре, количестве осадков и растительности. Одни районы покрыты влажными лесами, другие заняты саваннами, степями или пустынями.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Вытянутость с севера на юг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сильно вытянута по меридиану. Поэтому на её территории можно встретить и жаркие экваториальные условия, и более прохладные районы умеренных широт, расположенные далеко на юге.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вокруг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 Южной Америки омывает Тихий океан, а восточное — Атлантический. На севере материк выходит к Карибскому морю, что делает его хорошо связанным с морскими путями.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Южной Америки по площади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размерам территории особенно выделяется Бразилия, занимающая почти половину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Бразилией и остальными странами показывает неравномерность размеров государств Южной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общегеографических справочников о площади государств Южной Америки, актуально на 2024 год.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не заканчиваются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материка почти на 7 тысяч километров и считаются самым длинным горным хребтом суши. Их цепь заметна на карте как мощная стена, отделяющая тихоокеанское побережье от внутренних районов материка.
</a:t>
            </a:r>
            <a:endParaRPr lang="en-US" sz="82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Вершины, плато и 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соседствуют высокие плато, заснеженные пики и вулканы, поэтому рельеф здесь очень сложный и необычный. Самая высокая точка — Аконкагуа, 6961 м, высшая вершина обеих Америк, которая подчёркивает масштаб горной системы.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богатства гор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добывают полезные ископаемые, а в некоторых районах люди живут на большой высоте и приспосабливаются к разреженному воздуху. Здесь особенно важны дороги, перевалы и умение строить в трудных природных условиях.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горный каркас Южной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озёра Южной Америки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водные объекты материка играют важную роль в транспорте, хозяйстве и 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материка используются по-разному: для перевозок, рыболовства, орошения и получения электроэнергии.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школьной географии о крупнейших реках и озёрах Южной Америки.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 влажные экваториальные леса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ягуары, ленивцы, капибары, анаконды и множество птиц. Богатство животного мира связано с тёплым и влажным климатом, который почти не меняется в течение года.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лесной массив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занимают огромную площадь в бассейне Амазонки и образуют один из самых богатых по видам природных комплексов на Земле.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растут гевея, пальмы, лианы и орхидеи. Растения образуют многоярусный лес, где каждый уровень получает разное количество света и влаги.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помогает удерживать влагу в воздухе и уменьшает количество углекислого газа в атмосфере. Поэтому её часто называют важной частью природного равновесия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зон связано с большой протяжённостью материка и влиянием Анд как природного барьера.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влажных лесов и саванн показывает, что на материке особенно важны тепло и сезонность 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природных зон по школьной карте Южной Америки.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Южной Америки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Андах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температура понижается с высотой: чем выше местность, тем холоднее воздух. Поэтому рядом могут находиться тёплые долины, прохладные склоны и холодные высокогорья.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климата к югу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к югу климат становится прохладнее, а в умеренных широтах ярче выражены времена года. Здесь чаще ощущаются перемены температуры и ветров.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районах часто выделяются влажный и сухой сезоны. Это влияет на растительность, сельское хозяйство и режим рек, которые могут заметно меняться в разные месяцы года.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жара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круглый год сохраняются высокие температуры и большая влажность. Такие условия способствуют развитию густых лесов и делают воздух тяжёлым и насыщенным влагой.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климатом, рельефом, природными зонами и хозяйством Южной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Южной Америки слышны испанская и португальская речь. Испанский распространён почти повсюду, а в Бразилии государственным языком является португальский. Языковая карта материка помогает увидеть, как исторические связи повлияли на его современный облик.
</a:t>
            </a:r>
            <a:endParaRPr lang="en-US" sz="85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Южной Америки складывалась из традиций индейских народов, европейских переселенцев и африканцев, привезённых в прошлые века. Поэтому здесь рядом существуют разные кухни, музыкальные ритмы, костюмы и обряды, сохранившие следы многих эпох.
</a:t>
            </a:r>
            <a:endParaRPr lang="en-US" sz="94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есть свои узнаваемые праздники и обычаи, но их объединяет яркость и уважение к прошлому. На улицах городов можно увидеть народные танцы, услышать живую музыку и заметить, как рядом живут старые и новые традиции.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 культура материка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государства занимают самые большие площади материка и какие города являются их столицами.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сосредоточивают значительную часть населения и хозяйства материка, поэтому их столицы играют роль главных политических и экономических центров.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справочник по Южной Америке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столицы Южной Америки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Южной Америки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материка часто связано с природными ресурсами и экспортом продукции в другие регионы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добыча сырья и сельское хозяйство; это отражает богатство недр, плодородных равнин и климат, удобный для тропических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географии; данные используются для сравнительной визуализации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транспортные пути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выгодных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чаще всего растут там, где удобно жить и вести торговлю: на побережьях, в речных долинах и на плодородных равнинах. Поэтому население распределено неравномерно.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Буэнос-Айрес, Рио-де-Жанейро, Лима и Богота — крупнейшие центры экономики, культуры и образования. Они привлекают людей рабочими местами, услугами и транспортной доступностью.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играют важную роль в вывозе сырья и сельскохозяйственной продукции. Через них страны Южной Америки связаны с рынками Европы, Азии и Северной Америки.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 авиасообщение помогают преодолевать большие расстояния внутри материка. Это особенно важно там, где горы, леса и реки затрудняют строительство дорог.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Водопад, который поражает 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Венесуэле находится водопад Анхель — самый высокий на Земле. Вода падает с отвесной горы почти непрерывной тонкой струёй, и поэтому это место выглядит особенно необычно. Такой природный объект привлекает путешественников и исследователей со всего мира.
</a:t>
            </a:r>
            <a:endParaRPr lang="en-US" sz="867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крайних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в Чили известна как одна из самых сухих пустынь планеты. Здесь осадков выпадает очень мало, а пейзаж напоминает каменное море. Именно поэтому эта территория часто используется для научных наблюдений и сравнения с другими засушливыми районами.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редких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у берегов Эквадора прославились множеством редких видов, которых нет больше нигде. Здесь можно увидеть животных, приспособившихся к жизни на вулканических островах. Эти острова стали важным символом изучения природы и её разнообразия.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природные объекты Южной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сохраняют природу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угроз переходят к охране и восстановлению природных территорий.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64" y="428102"/>
            <a:ext cx="4215737" cy="1140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371476" y="375657"/>
            <a:ext cx="4200524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Южной Америки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особенно страдает от вырубки лесов, потому что на её месте появляются дороги, поля и пастбища. Это сокращает площадь лесов и нарушает жизнь многих видов животных и растений.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и на равнинах добыча сырья может менять рельеф, загрязнять почвы и воды. Если не соблюдать правила, природные территории быстро теряют устойчивость.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промышленности приводит к увеличению отходов и выбросов. От этого страдают реки, прибрежные районы и здоровье людей, особенно в густонаселённых местах.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леса, саванны и побережья занимают дороги, поля и новые кварталы, животным становится труднее выживать. Особенно уязвимы редкие виды, которым нужны большие природные территории.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природу помогают заповедники, переработка отходов и экономное использование воды и земли. Чем внимательнее люди относятся к ресурсам, тем меньше вреда получают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рекордов материка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сразу несколькими рекордными объектами, которые находятся в разных её частях.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сочетает крупнейшие, высочайшие и самые необычные природные объекты, поэтому его природа особенно разнообразна и контрастна.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справочные данные по крупнейшим природным объектам Южной Америки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Южную Америку называют материком контрастов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материке соседствуют влажные экваториальные леса, высокие Анды, сухие пустыни и просторные равнины. Поэтому Южная Америка меняется почти от экватора до южных широт.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селятся там, где легче жить и работать: у океана, на равнинах, в долинах рек и около крупных городов. В труднодоступных районах людей заметно меньше.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особенно развиты добыча сырья и сельское хозяйство, в других — переработка, услуги и туризм. Выбор занятий зависит от природы, ресурсов и положения территории.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материка говорят на разных языках, сохраняют собственные традиции и создают яркую общую культуру. Это делает Южную Америку не только природно, но и культурно контрастной.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материк, который удивляет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соединяет природные рекорды, богатые ресурсы и яркое культурное разнообразие. Её будущее зависит от того, насколько бережно люди смогут сохранить леса, воды и уникальные ландшафты.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2026-06-02T13:28:03Z</dcterms:created>
  <dcterms:modified xsi:type="dcterms:W3CDTF">2026-06-02T13:28:03Z</dcterms:modified>
</cp:coreProperties>
</file>