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True Friends: тема урока английского языка в 5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настоящих друзьях по-английски: просто, понятно и по делу.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059" y="182500"/>
            <a:ext cx="3337082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дружба — удобная тема для английского в 5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дружбе часто встречаются в учебнике и сразу подходят для коротких диалогов. Эта тема помогает повторить описание характера, to be и Present Simple в понятных фразах, которые легко использовать в классе и в общении со сверстниками.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дружбы: базовая лексика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существительные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friend, best friend, friendship, classmate и teammate помогают назвать людей и отношения между ними. Они часто встречаются в коротких текстах и подходят для простых ответов о школьной жизни.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характера
</a:t>
            </a:r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kind, honest, nice, funny, helpful, loyal, polite и caring нужны, чтобы описать друга. Для 5 класса важно уметь соединять их с существительными в коротких словосочетаниях.
</a:t>
            </a:r>
            <a:endParaRPr lang="en-US" sz="956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друзья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help, share, listen, support, trust и laugh together показывают, как дружба проявляется в поступках. Эти слова легко связать с ситуациями на уроке, перемене и в проектной работе.
</a:t>
            </a:r>
            <a:endParaRPr lang="en-US" sz="954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сочетания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готовые выражения: a kind friend, a helpful classmate, true friends. Такие сочетания помогают быстрее строить фразы без сложной грамматики и делают речь более естественной.
</a:t>
            </a:r>
            <a:endParaRPr lang="en-US" sz="954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опытом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дружбы близка школьникам, потому что они каждый день общаются в классе, играют на перемене и работают в группе. Поэтому новые слова легко применить сразу же.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хороший друг в школьной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 мелочах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не остаётся в стороне: он делится карандашом, подсказывает задание и помогает, если что-то не получается. На английском это просто описать словами help и share.
</a:t>
            </a:r>
            <a:endParaRPr lang="en-US" sz="845" dirty="0"/>
          </a:p>
        </p:txBody>
      </p:sp>
      <p:sp>
        <p:nvSpPr>
          <p:cNvPr id="12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Слушает и ждёт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умеет слушать и не торопит. Он может подождать после урока, выслушать короткую проблему и ответить спокойно, используя простые фразы без сложных конструкций.
</a:t>
            </a:r>
            <a:endParaRPr lang="en-US" sz="845" dirty="0"/>
          </a:p>
        </p:txBody>
      </p:sp>
      <p:sp>
        <p:nvSpPr>
          <p:cNvPr id="13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Играет честно
</a:t>
            </a:r>
            <a:pPr algn="l" indent="0" marL="0">
              <a:lnSpc>
                <a:spcPct val="80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игры или работы в паре друг действует вместе с другими, а не против них. В таких ситуациях подходят выражения play together, work together и be fair.
</a:t>
            </a:r>
            <a:endParaRPr lang="en-US" sz="930" dirty="0"/>
          </a:p>
        </p:txBody>
      </p:sp>
      <p:sp>
        <p:nvSpPr>
          <p:cNvPr id="14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в 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однокласснику трудно, хороший друг поддерживает его словом и делом. Он может объяснить правило, помочь вспомнить ответ или просто сказать что-то ободряющее.
</a:t>
            </a:r>
            <a:endParaRPr lang="en-US" sz="890" dirty="0"/>
          </a:p>
        </p:txBody>
      </p:sp>
      <p:sp>
        <p:nvSpPr>
          <p:cNvPr id="15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Проявляет уважение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 уважение видно по поступкам: друг не перебивает, не смеётся над ошибками и относится к другим вежливо. Именно так строится доверие между одноклассниками.
</a:t>
            </a:r>
            <a:endParaRPr lang="en-US" sz="8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045092"/>
            <a:ext cx="3147000" cy="12449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настоящего друга: английские слова и русские значения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слова, которые нужны для описания друга простыми предложениями.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выучить 6–8 слов, чтобы описывать друга коротко, точно и без сложных грамматических конструкций.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урока «True Friends», школьная лексика для 5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простое описание друга на английском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мини-описания друга в 5 классе: от имени к качествам и примеру.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настоящего друга называют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слова ученикам проще всего связать с дружбой и школьными ситуациями. Основа темы — понятные качества, которые можно сразу использовать в речи.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kind и helpful: они наглядны и легко подтверждаются примерами из класса. Honest и loyal связаны с доверием, а funny — с общением.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темы «True Friends» для 5 класса, без статистических данных.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о дружбе в Present Simple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друге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 короткой модели: I have a best friend. Она сразу показывает, что ученик умеет назвать друга и использовать простую форму Present Simple.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2334525" y="19147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действия
</a:t>
            </a:r>
            <a:pPr algn="l" indent="0" marL="0">
              <a:lnSpc>
                <a:spcPct val="8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friend helps me, We play together и We share our things описывают обычные поступки друзей. Они строятся по простой схеме и легко запоминаются.
</a:t>
            </a:r>
            <a:endParaRPr lang="en-US" sz="928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качества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She is kind и He is honest помогают соединить местоимение, форму to be и прилагательное. Это базовый способ сказать, каким является друг.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2334525" y="36523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Показываем доверие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trust my friend подходит для разговора о настоящей дружбе. Она короткая, но точно передаёт важную мысль о доверии и уважении.
</a:t>
            </a:r>
            <a:endParaRPr lang="en-US" sz="950" dirty="0"/>
          </a:p>
        </p:txBody>
      </p:sp>
      <p:sp>
        <p:nvSpPr>
          <p:cNvPr id="14" name="Text 6"/>
          <p:cNvSpPr txBox="1"/>
          <p:nvPr/>
        </p:nvSpPr>
        <p:spPr>
          <a:xfrm>
            <a:off x="4346550" y="28126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в речи
</a:t>
            </a:r>
            <a:pPr algn="l" indent="0" marL="0">
              <a:lnSpc>
                <a:spcPct val="80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удобно применять в устном ответе, мини-диалоге или подписи к рисунку. Для 5 класса особенно важны ясность, краткость и правильный порядок слов.
</a:t>
            </a:r>
            <a:endParaRPr lang="en-US" sz="8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 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диалог становится подробнее. На вопрос Does she help you? ученик отвечает Yes, she does, а затем добавляет, что Kate помогает ему с Maths and English. Так легко показать, как простые вопросы и ответы работают в реальном общении.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 партой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учебником на парте друзья могут обсудить, чем именно полезна их дружба. Один рассказывает о поддержке в классе, другой — о совместной учёбе и взаимной помощи. Такой короткий обмен репликами подходит для тренировки устной речи.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твой лучший друг?
</a:t>
            </a:r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 после урока два ученика разговаривают о дружбе. Один спрашивает: Who is your best friend? Второй отвечает, что его лучшая подруга — Kate, и сразу описывает её как kind and friendly. Разговор звучит естественно и по-школьному.
</a:t>
            </a:r>
            <a:endParaRPr lang="en-US" sz="888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 друге в 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настоящие друзья: действия и примеры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делают тему понятной: помощь, совместная игра и умение хранить доверие легко увидеть в повседневном общении.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действия связаны с поддержкой и заботой. Дружба заметна не в словах, а в конкретных поступках.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темы «True Friends» для 5 класса, без статистических данных.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14460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14460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вежливого общения между друзьями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с вежливой формой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помогает просить о помощи спокойно и уважительно. В коротких школьных диалогах оно делает речь мягче: Can you help me, please? Такой вариант звучит дружелюбно и понятно для одноклассников.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нужно говорить, когда друг помог, поделился или выслушал. Простая благодарность показывает внимание к человеку и укрепляет доверие. В классе это особенно важно после совместной работы или игры.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sorry помогает признать ошибку и не затягивать конфликт. Даже короткая фраза I am sorry показывает, что человек ценит отношения и готов исправить ситуацию без лишних слов.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No problem подходит для спокойного ответа на просьбу или извинение. Она помогает сохранить дружелюбный тон разговора и показывает, что между друзьями можно общаться без напряжения.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решается ссора между друзьями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примирения в коротких английских формулировках для школьного общения.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говорить о доверии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58917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Trust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trust означает доверять. Оно помогает говорить о близких отношениях просто и ясно: I trust my friend. Для 5 класса это одно из самых важных слов темы дружбы.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9" y="1358917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Secret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Secret связано с личной информацией, которую не рассказывают другим без разрешения. Фраза She keeps my secrets показывает, что друг умеет хранить доверие и уважает чужие слова.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557220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Promise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Promise помогает говорить о договорённостях. В выражении keep a promise слово напоминает, что настоящий друг выполняет обещания и не подводит, даже если это мелочь или школьное дело.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9" y="2557220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показывает поддержку в трудный момент. Фраза Friends support each other подходит для ситуаций, когда одноклассник помогает справиться с задачей, волнением или неудачей.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3755524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Respect означает уважение, без которого дружба не бывает крепкой. В паре Friends respect each other это слово подчёркивает, что друзья умеют слушать, не обижать и принимать мнение другого.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и плохой поступок: как отличить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действия укрепляют дружбу, а какие её разрушают.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поведение связано с уважением, вниманием и готовностью помочь; плохое — с грубостью, равнодушием и нарушением личных границ.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«True Friends» для 5 класса.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обсуждения дети не спорили громко, а по очереди предлагали идеи. Они использовали слова team, partner и together, чтобы договориться о тексте мини-проекта и выбрать лучший вариант.
</a:t>
            </a:r>
            <a:endParaRPr lang="en-US" sz="767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Партнёры слушают друг друга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группа работает спокойно, английские слова запоминаются легче, а ошибки исправляются без обиды. Совместная работа учит слушать, помогать и доводить дело до конца, поэтому урок проходит увереннее.
</a:t>
            </a:r>
            <a:endParaRPr lang="en-US" sz="679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становится лучше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получили общее задание и быстро разделили роли. Один рисовал заголовок, другой писал слова, третий подбирал картинки. Когда каждый знал свою задачу, плакат получился аккуратным и понятным.
</a:t>
            </a:r>
            <a:endParaRPr lang="en-US" sz="706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плакат — одна команда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 проектной работе на уроке английского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дружба помогает учиться лучше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одноклассников особенно заметна на уроках, где нужно отвечать вслух, работать в паре и не бояться ошибки.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доброжелательные друзья, ученики чаще участвуют в работе, спокойнее чувствуют себя на уроке и легче сохраняют интерес к учёбе.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«True Friends», без использования внешней статистики.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 общение в цифровой среде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чатах и сообщениях важно писать так же уважительно, как и в классе. Фразы please, thank you и sorry помогают избежать ссоры и показывают, что собеседника ценят.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не пересылают чужие фотографии, пароли и личные сообщения без разрешения. Если что-то кажется слишком личным, лучше спросить сначала и не нарушать доверие.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онлайн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сообщение может помочь другу почувствовать себя лучше. Простые фразы Are you OK? и Can I help you? подходят для заботливого общения в школьном чате.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писать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и обидные слова легко портят отношения, даже если они написаны в шутку. Лучше отказаться от rude messages и выбрать спокойную фразу, которая не ранит собеседника.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045092"/>
            <a:ext cx="3147000" cy="12449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подходит ли слово для описания друга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быстро выбрать слова, которые действительно описывают настоящую дружбу.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true friends подходят только положительные качества; слова с оттенком грубости или эгоизма не соответствуют теме.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базовой лексики по теме дружбы для 5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высказываний о друге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утверждение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friend is kind. Эта фраза подходит для начала ответа и сразу показывает главное качество друга. Она короткая, понятная и легко произносится в классе.
</a:t>
            </a:r>
            <a:endParaRPr lang="en-US" sz="950" dirty="0"/>
          </a:p>
        </p:txBody>
      </p:sp>
      <p:sp>
        <p:nvSpPr>
          <p:cNvPr id="12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деле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friend helps me. В таком предложении видно, что дружба проявляется в поступках, а не только в словах. Фраза хорошо подходит для описания школьной ситуации.
</a:t>
            </a:r>
            <a:endParaRPr lang="en-US" sz="845" dirty="0"/>
          </a:p>
        </p:txBody>
      </p:sp>
      <p:sp>
        <p:nvSpPr>
          <p:cNvPr id="13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учёба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study together. Это предложение удобно использовать, когда нужно рассказать о парной работе, подготовке к уроку или совместном выполнении домашнего задания.
</a:t>
            </a:r>
            <a:endParaRPr lang="en-US" sz="845" dirty="0"/>
          </a:p>
        </p:txBody>
      </p:sp>
      <p:sp>
        <p:nvSpPr>
          <p:cNvPr id="14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игра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play after school. Фраза передаёт обычную жизнь школьников и показывает, что друзья проводят время вместе не только на уроках, но и после них.
</a:t>
            </a:r>
            <a:endParaRPr lang="en-US" sz="950" dirty="0"/>
          </a:p>
        </p:txBody>
      </p:sp>
      <p:sp>
        <p:nvSpPr>
          <p:cNvPr id="15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 дружбе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happy to have a true friend. Эта модель помогает закончить мини-монолог и выразить тёплое отношение к другу простыми словами.
</a:t>
            </a:r>
            <a:endParaRPr lang="en-US" sz="9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урока: true friends are kind, honest and helpful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true friends учит называть качества характера, строить простые фразы и говорить о дружбе уважительно. Настоящие друзья поддерживают, помогают и умеют решать споры спокойно.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2026-05-30T12:06:24Z</dcterms:created>
  <dcterms:modified xsi:type="dcterms:W3CDTF">2026-05-30T12:06:24Z</dcterms:modified>
</cp:coreProperties>
</file>