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политике, природных ресурсах и людском потенциале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ключевой игрок Евразии: территория, ресурсы и люди формируют её влияние в мире.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оценка места России важна для 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не только «где что находится», но и как пространство влияет на экономику, население и политику. Россия сочетает огромную территорию, контрасты расселения и ресурсы, а их роль видна в связях с внешним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как фактор влияния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в северной части Евразии и имеет выход к трём океанам через моря Атлантики, Северного Ледовитого и Тихого океанов. Это расширяет возможности внешней торговли и морской логистики.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сухопутных и морских границ превышает 60 тысяч километров. Такое соседство влияет на безопасность, миграционные процессы, приграничную экономику и характер международных договоров.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охватывает 11 часовых поясов: управлять пространством сложнее, но это даёт доступ к разным природным зонам. Разные условия поддерживают разнообразие транспорта, хозяйственных специализаций и ресурсных районов.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 мировом распределении природных ресурсов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учебно-справочные оценки; доли округлены (для сопоставления стратегических групп ресурсов).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 равномерно: рядом с крупными запасами чаще формируются центры добычи и переработки, а значит — и устойчивые экспортные потоки.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долей показывает, что роль России заметнее всего там, где нужны топливо и сырьё для промышленности: энергетика и металлургия опираются на эти преимущества.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18" y="1310700"/>
            <a:ext cx="4053315" cy="3463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ресурсы России: сравнительная характеристика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определяют экономические специализации России и где они преимущественно добываются.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ресурсная база России особенно сильна в топливе, лесных ресурсах и редких металлах, что поддерживает экспорт и промышленную специализацию.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региональные отраслевые справки (территории распространения приведены обобщённо).
</a:t>
            </a:r>
            <a:endParaRPr lang="en-US" sz="13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Северный морской путь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связывает европейскую часть страны с портами Сибири и Дальнего Востока. Он сокращает расстояние между Европой и Азией по сравнению с маршрутом через Суэцкий канал.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как географическое преимущество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зона России включает крупные запасы нефти, газа и цветных металлов, а также значительные площади шельфа. Это делает регион важным источником стратегического сырья.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Арктики и её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превращаются в экономическое и политическое влияние
</a:t>
            </a:r>
            <a:endParaRPr lang="en-US" sz="206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превращения ресурсов в устойчивые возможности и одновременно в зоны риска.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международных организациях и политических объединениях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членство даёт России прямое влияние на решения по вопросам международной безопасности. Право вето усиливает роль страны в обсуждениях, где важны консенсус и предотвращение эскалации.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Совбез ООН и право вето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поддерживает развитие взаимной торговли и экономические связи в регионе. Для России это означает более предсказуемую инфраструктуру сотрудничества и более тесные цепочки поставок.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ЕАЭС и кооперация в Евразии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 БРИКС и ШОС концентрируют диалог по безопасности, торговле и региональным задачам. Участие помогает согласовывать подходы к инфраструктуре, энергетике и развитию связей между государствами.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 и ШОС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G20 Россия включена в обсуждения глобальной экономической повестки, включая устойчивое развитие и торговые правила. Это важно для продвижения национальных интересов в условиях изменяющейся мировой экономики.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G20 как форум экономической политики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ресурсы и военный потенциал усиливают международное положение России, но санкции и политические разногласия с отдельными странами создают дополнительные ограничения. Поэтому влияние становится контурным и неоднородным.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статуса и реальные ограничения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мирового влияния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качественная оценка категорий (относительные значения, без единиц измерения).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усиливается «пересечением» факторов: территория и ресурсы поддерживают внешнюю экономику, а статус в Совбезе — дипломатический рычаг.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приоритеты: наибольшая сила связана с ядерным статусом, правом вето, территорией и энергетикой; наука и культура — более умеренно.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ядерная составляющая международного статуса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относится к государствам с крупнейшими ядерными арсеналами. Наличие стратегических ядерных сил играет сдерживающую роль и влияет на представления о балансе сил в мире.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имеет противовоздушная оборона: она связана с устойчивостью системы безопасности и защищённостью критически важных объектов. Такой компонент особенно важен в условиях разнообразных угроз.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включают стратегические ядерные силы, сухопутные войска, военно‑морской флот и военно‑космические силы. Это формирует комплексный потенциал для защиты территории и интересов за рубежом.
</a:t>
            </a:r>
            <a:endParaRPr lang="en-US" sz="1374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отражается и в международных переговорах по контролю над вооружениями. Участие России в таких процессах опирается на её вклад в стратегическую стабильность и собственные интересы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России: численность, размещение, особенности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 составляет около 146 миллионов человек. Этот масштаб делает страну значимым «центром притяжения» кадров, но одновременно усиливает требования к качеству рабочих мест и социальной инфраструктуры.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размещено крайне неравномерно: основная часть живёт в европейской части, а огромные пространства Сибири и Дальнего Востока заселены слабо. Это влияет на расселение городов, логистику и региональные различия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урбанизации сочетается с концентрацией населения в крупных городах: прежде всего в Москве, Санкт-Петербурге, Екатеринбурге, Новосибирске, Казани и других центрах. Поэтому темпы роста и занятость заметно отличаются по регионам.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их влияние на трудовые ресурсы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визуализация по описанным тенденциям (точные числовые ряды в задании не приведены).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отражены тенденции, которые сопровождаются старением населения и снижением доли трудоспособных групп в ряде регионов.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напрямую влияет на рынок труда: вероятен дефицит работников в промышленности, строительстве, здравоохранении и образовании.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508" y="1310700"/>
            <a:ext cx="4160735" cy="346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России в сравнении с развитыми странами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сравнительная логика по заданным показателям (конкретные значения не указаны в исходных данных).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индикаторы человеческого капитала: базовую образованность, накопление знаний и способность превращать образование в инновации, производительность и высокое качество жизни.
</a:t>
            </a:r>
            <a:endParaRPr lang="en-US" sz="136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база в России сильна, но в инновационности, производительности и качестве жизни сохраняется заметное отставание от лидеров.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технологический потенциал страны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тематика соединяет подготовку кадров, разработку материалов и сложные испытания. Визуальная сцена — запуск ракеты или стенд подготовки к испытаниям — помогает показать масштаб инженерной культуры. Такой сюжет подчёркивает преемственность научных школ и практическую направленность.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ракеты: когда отрасль строит будущее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сфере ядерных технологий особенно заметна работа научных школ и междисциплинарных команд. Визуальный акцент можно сделать на исследовательском центре, где лаборатории соседствуют с инженерной инфраструктурой. Параллельно важно показать зависимость от отдельных импортных компонентов и оборудования.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технологии и роль сильных научных центров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исследовательских группах математика и физика работают как «язык точности». Студенты и учёные объединяют расчёты с практикой, доводя идеи до прототипов. На визуальном образе хорошо смотрится университетская лаборатория с измерительными приборами и моделями.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Лаборатории, где математика превращается в инженерные решения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России: сильные стороны и уязвимости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 опирается на добычу и экспорт нефти, газа, угля, металлов, древесины и удобрений. Это формирует сильный топливно-энергетический комплекс и поддерживает устойчивость внутреннего рынка.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Сильной стороной остаются огромная ресурсная база и способность быстро наращивать поставки в случае спроса. При этом важную роль играют переработка и транспортная связность ключевых промышленных районов.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Уязвимости связаны с сырьевой зависимостью и колебаниями мировых цен, которые отражаются на доходах бюджета и инвестициях. Транспортная удалённость многих территорий и санкции увеличивают стоимость проектов.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рисков необходимо развитие машиностроения, электроники, цифровых сервисов и высокотехнологичного производства. Такие изменения требуют технологического обновления, долгих цепочек компетенций и дисциплины в качестве.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региональных направлений внешних связей России
</a:t>
            </a:r>
            <a:endParaRPr lang="en-US" sz="206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экономические и геополитические задачи решаются в разных регионах и как они связаны с ресурсами, торговлей и безопасностью.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положения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описанным в задании характеристикам (точные статистические индикаторы не предоставлены).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фиксирует, что максимальные преимущества сосредоточены в территории, ресурсах и международном статусе, а ограничения сильнее проявляются в демографии и темпах технологического обновления.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роста влияния недостаточно опираться на сильные стороны: требуется «подтягивание» технологической и кадровой базы, чтобы уменьшать внутренние разрывы.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переориентация связей и адаптация экономики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потоки всё больше смещаются в сторону Азии, Ближнего Востока и части глобального Юга. Меняются логистические маршруты и условия контрактов, включая поставки сырья и готовых товаров.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Переориентация торговли на новые партнёрства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Расширяются расчёты в национальных валютах, растёт роль параллельного импорта и программ импортозамещения. Это помогает поддерживать производство, но увеличивает управленческую и операционную нагрузку.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и товарные замены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Увеличиваются расходы на технологии, оборудование и логистику, а также усложняется доступ к зарубежным финансовым рынкам. На практике это заметнее всего в авиации, автомобилестроении и микроэлектронике.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издержек и технологический вызов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ограничения для внешних поставок и доступа к отдельным технологиям и финансовым инструментам. Это меняет структуру внешней торговли и вынуждает искать новые каналы закупок и сбыта.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санкционного давления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 места России в 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одной из ведущих держав мира по территории, ресурсам, военному потенциалу и международному статусу. Эти факторы формируют заметный вес страны в мировой повестке и переговорах.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география даёт возможности: транспорт, региональные связи и доступ к ресурсным районам. Их реализация требует человеческого капитала и модернизации хозяйства, включая диверсификацию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устойчивость влияния в долгосрочной перспективе зависит от качества управления, демографической динамики и развития науки и технологий. Без этого внешние позиции становятся менее «прочной» и труднее воспроизводимыми.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сила территории, ресурсов и населения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 мировой политике и хозяйстве определяется сочетанием огромной территории, богатейшей ресурсной базы и населения, распределённого неоднородно. Стратегические преимущества реализуются через образование, науку, инфраструктуру, технологии и демографическую устойчивость.
</a:t>
            </a:r>
            <a:endParaRPr lang="en-US" sz="16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2026-05-11T23:41:12Z</dcterms:created>
  <dcterms:modified xsi:type="dcterms:W3CDTF">2026-05-11T23:41:12Z</dcterms:modified>
</cp:coreProperties>
</file>