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решения задач: от текста к уравнению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превращается в уравнение, а ответ — в понятное решение.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нужен алгебраический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уже можно описывать условия буквами и составлять уравнения. Это помогает решать более сложные задачи, переводить слова в математическую модель и готовит к изучению функций и систем уравнений.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алгебраического решения задачи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требуется найти в задаче. От этого зависит выбор буквы, способ записи условий и будущая форма уравнения.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условию записывают связи между величинами в виде выражений. Здесь важно точно передать слова задачи математическими действиями и не потерять смысл отношений.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буквой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удобно записать через x, y или z. Буква должна быть понятной по смыслу: она обозначает число, цену, расстояние или другую величину.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составления уравнения его решают известными правилами. Если неизвестных два, составляют систему уравнений и находят значения обеих переменных.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подстановка ответа в условие задачи. Проверка показывает, верно ли найдено решение и совпадают ли единицы измерения с ответом.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текста задачи к уравнению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алгебраическом решении текстовой задачи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для неизвестного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есть неизвестная величина, ей дают буквенное имя. Чаще всего используют x, но подойдут и y, и z, если нужно различать несколько величин. Главное — сразу понимать, что именно скрывается за буквой.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с понятным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обозначает число тетрадей, то это нужно помнить на всём протяжении решения. Тогда выражения становятся осмысленными: 3x означает три таких же тетради, а x + 2 — ещё две тетради сверху.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рядом с записью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потерять связь между данными, часто делают схему, отрезок или краткую запись. На рисунке видно, что известно, что нужно найти и какие величины связаны между собой в условии.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неизвестное в задаче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 величины, которые в них связываются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задач алгебраический способ опирается на одни и те же связи между величинами.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появляется там, где между величинами есть известная зависимость; именно её и нужно перевести на математический язык.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задачи чаще всего переводят в уравнение на уроках и в тренировочных заданиях.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доли связаны с движением и стоимостью; именно там особенно удобны формулы и прямые связи между величинами.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алгебраический способ встречается чаще всего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алгебре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«на 3 больше» и «на 5 меньше» переводятся в сложение и вычитание. Они показывают изменение величины относительно исходного значения, а не сравнение по числу раз.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 больше» и «в больше» обозначают разные действия, поэтому их нельзя смешивать. Ошибка на этом шаге часто приводит к неверному уравнению и неправильному ответу.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кратность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 2 раза больше» означает умножение на 2. Если сказано «в 2 раза меньше», используется деление на 2, потому что величина уменьшается относительно исходной.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выражение соответствовало условию, полезно читать задачу медленно и проверять каждое действие. Тогда текст превращается в короткую и точную математическую запись без лишних догадок.
</a:t>
            </a:r>
            <a:endParaRPr lang="en-US" sz="246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составляются выражения по условию задачи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как обязательный этап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уравнения найденное значение подставляют обратно в задачу. Так можно увидеть, выполняются ли все условия и не допущена ли ошибка в вычислениях или знаках.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вместе с единицами: км, руб., кг, лет. Это помогает не потерять смысл результата и сразу увидеть, соответствует ли он условию задачи.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об ошибке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не подходит по смыслу, обычно проблема в составлении уравнения. Значит, нужно ещё раз проверить обозначение неизвестного, выражения и действия между величинами.
</a:t>
            </a:r>
            <a:endParaRPr lang="en-US" sz="27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движение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задач, где связаны путь, скорость и время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составлении уравнений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неизвестного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буквой обозначить не то величину, которую удобно найти, уравнение становится запутанным. Сначала нужно понять, что именно требуется по условию: число, цену, расстояние или время.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действий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 больше» и «в больше» означают разные операции. Ошибка в одном слове меняет всё выражение, поэтому важно внимательно читать условие до записи уравнения.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единиц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единиц измерения легко перепутать рубли, километры, килограммы и годы. Ответ должен соответствовать условию не только числом, но и правильной единицей измерения.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решённое уравнение может дать неподходящий ответ, если была ошибка в записи. Проверка подстановкой в условие помогает вовремя заметить неверный знак или скобки.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и алгебраический способы: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способа решения текстовых задач и в каких случаях каждый из них удобнее использовать.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способ удобен в простых случаях, а алгебраический помогает быстрее работать со сложными условиями и легче проверять ответ.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текстовых задач по школьному курсу математики 7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замечать слова-подсказки: они сразу указывают, какое действие понадобится в выражении или уравнении.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распознаёт формулировку, тем меньше ошибок делает при переводе текста задачи в математическую запись.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задачи связаны с какими действиями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формулировок текстовых задач 7 класса; авторская классификация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задачах с двумя неизвестными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неизвестных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условии нужно найти две величины, одной буквы уже недостаточно. Тогда вводят два обозначения и записывают два уравнения, которые описывают ситуацию с разных сторон.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связи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отражает отдельное условие задачи: например, цену и количество, сумму и разность, совместную работу или сравнение возрастов. Вместе они дают единственно подходящую пару значений.
</a:t>
            </a:r>
            <a:endParaRPr lang="en-US" sz="241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пары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 — это не одно число, а два связанных значения. Оба должны удовлетворять каждому уравнению, иначе ответ не подходит к условию задачи.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сложным задачам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такие задания показывают, что алгебра помогает описывать более сложные ситуации, чем обычное уравнение. Это важный шаг к дальнейшему изучению темы.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проценты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связать целое, часть и процентную долю в одном уравнении.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схемы и рисунки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вместо длинного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часть и целое можно увидеть сразу: отрезок делят на равные куски, подписывают известные данные и отмечают неизвестное. Такой рисунок помогает не потерять связь между числами и быстрее составить уравнение.
</a:t>
            </a:r>
            <a:endParaRPr lang="en-US" sz="2086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таблицы и сравнение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рассказывает о движении или сравнении величин, удобнее использовать стрелки или таблицу. Они показывают направление, порядок и разницу между данными, поэтому условие становится понятнее ещё до вычислений.
</a:t>
            </a:r>
            <a:endParaRPr lang="en-US" sz="2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сумме легко найти цену одной тетради, если обозначить её буквой и разделить общую стоимость на количество предметов.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 рублей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общая стоимость трёх одинаковых тетрадей.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 типовой задачи на стоимость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ученик уменьшает риск ошибки: сначала понимает условие, затем переводит его в язык математики.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слабые места обычно связаны с переводом текста в уравнение, поэтому именно этому шагу нужно уделять больше внимания.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и их роль в решении задачи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6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решения текстовых задач в 7 классе; авторская оценка значимости этапов
</a:t>
            </a:r>
            <a:endParaRPr lang="en-US" sz="13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80253"/>
            <a:ext cx="632400" cy="505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алгебраический способ дальше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составлять уравнения помогает позже изучать функции, графики и системы. Без этого навыка сложнее понимать, как в математике описываются зависимости между величинами.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учит сравнивать данные, выделять главное и строить последовательный ход рассуждений. Это развивает логичность и аккуратность в работе с любым условием.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других предметах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информатике и естествознании тоже нужно переводить ситуацию в модель. Поэтому навык работы с уравнениями становится полезным далеко за пределами алгебры.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жизненными задачами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планирование времени, расчёты расстояния и проценты встречаются каждый день. Алгебраический способ помогает решать такие задачи быстрее и увереннее.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алгебраического способа решения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Алгебраический способ помогает увидеть за текстом точную математическую модель. Если правильно выбрать неизвестное, составить уравнение и проверить ответ, задача решается надёжно и понятно.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2026-05-29T20:22:11Z</dcterms:created>
  <dcterms:modified xsi:type="dcterms:W3CDTF">2026-05-29T20:22:11Z</dcterms:modified>
</cp:coreProperties>
</file>