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административно-территориального устройства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площадью 17,1 млн км² управляется на нескольких уровнях: центр, регионы и муниципалитеты.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89 субъектов Федерации, и они сильно отличаются по территории, населению и условиям. Поэтому Конституция РФ закрепляет федеративное устройство и равноправие субъектов в пределах их полномочий.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административное деление особенно важно для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федерация, а не унитарное государство: субъекты имеют собственные органы власти и решают часть вопросов самостоятельно.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федеративное государство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власти управляют развитием территории, образованием, здравоохранением и экономикой в рамках своих полномочий.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центр отвечает за оборону, внешнюю политику, федеральные законы и денежную систему, задавая общие правила для всей страны.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14159"/>
            <a:ext cx="3848986" cy="258674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субъектов Российской Федерации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распределение типов субъектов и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— области, а автономная область и города федерального значения представлены реже; при этом все типы входят в единое государство.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сведения о составе субъектов РФ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Республика, край и область: сходства и различия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Республики: роль истории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чаще всего связаны с историей и культурой народов России. Они могут иметь собственную конституцию и государственные языки наряду с русским языком.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и область: близость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и области по правовому статусу близки между собой. Отличия во многом связаны с историческим названием, а многие названия сохранились после этапов освоения и управления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 России субъектов разных типов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субъектов отражают исторические особенности и разнообразие регионов, но все они входят в состав одного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неоднородна по составу, однако объединена общими законами и федеральными правилами.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сведения о составе субъектов Российской Федерации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помогает координировать работу регионов и связывать удалённые территории с центром.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системе федеральных округов в Российской Федерации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— не субъекты Федерации. Они созданы для удобства управления и контроля исполнения федеральных решений.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уровней управления: от федерального к муниципальному.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административного управления территорией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770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2428" y="1602394"/>
            <a:ext cx="237924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уровень: власть рядом с жителями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услуги и вывоз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муниципальном уровне организуют вывоз мусора и вопросы коммунального обеспечения. Благодаря этому услуги получают те, кому они нужны ежедневно.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социальной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 участвует в поддержке объектов социальной сферы. В том числе решаются вопросы, связанные с местными учреждениями и условиями жизни людей.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сельские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образования включают городские округа, муниципальные округа и поселения. На этом уровне проще всего согласовывать решения, потому что жители видят результаты почти сразу.
</a:t>
            </a:r>
            <a:endParaRPr lang="en-US" sz="1113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бюджеты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Муниципалитеты формируют и используют местные бюджеты для повседневных нужд. Так обеспечиваются расходы на поддержание инфраструктуры и выполнение обязательств перед населением.
</a:t>
            </a:r>
            <a:endParaRPr lang="en-US" sz="108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дороги и благоустройство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 отвечает за содержание улиц, организацию благоустройства и ряд инфраструктурных задач. Это помогает поддерживать безопасность и комфорт в жилых районах.
</a:t>
            </a:r>
            <a:endParaRPr lang="en-US" sz="10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административные центры регионов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 и ключевой центр федеральной власти. В ней сосредоточены органы, которые определяют общие правила управления страной. 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субъекте есть административный центр — город с органами регионального управления. Обычно это один из крупнейших городов территории, где развиты транспорт, промышленность, образование и культура. Примеры: Казань, Красноярск, Новосибирск.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и автономные округа появились, чтобы учитывать исторические связи и особенности отдельных народов. В России автономная область одна — Еврейская автономная область, с особым административным статусом.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округа создавались там, где проживали коренные малочисленные народы Севера, Сибири и Дальнего Востока. Такой статус помогает сохранять культурные традиции и организовывать управление с учетом местных условий.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 получили особый статус из‑за своей крупной роли в экономике, политике и истории. Управление в этих городах строится с учетом масштаба их функций для всей страны.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территории в составе страны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решают разные уровни власти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задачи часто связаны сразу с несколькими уровнями, поэтому важны понятные границы ответственности и согласование решений между администрациями.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берут на себя разные «масштабы» задач: стратегические вопросы — выше, повседневные — ближе к месту проживания.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полномочий из положений Конституции РФ и практики организации публичной власти (сведения не представлены в виде статистики).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862" y="1587736"/>
            <a:ext cx="205227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субъектов Российской Федерации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разных типов субъектов: город федерального значения, республика, край, область и автономный округ. Это показывает, что состав Федерации неодинаков по статусу.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субъектов отражают различия по статусу и роли территории: от управления столичного уровня до регионов с особыми природными и демографическими условиями.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Российской Федерации.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административное деление России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уезды, губернии, области и районы: административные единицы приспосабливались к новым территориям, изменению управления и развитию хозяйства.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современный федеральный округ как дополнительный уровень координации. Он не заменяет субъекты Федерации, но помогает управлять страной более согласованно.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Изменился состав государства после включения новых территорий. Административное деление подстраивается под новые регионы и закрепляет их место в системе управления.
</a:t>
            </a:r>
            <a:endParaRPr lang="en-US" sz="1347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Вновь изменился состав страны в результате включения новых территорий. Это отражает связь между границами и организацией власти на разных уровнях.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изменении административного деления: от освоения территории до закрепления статуса. Причины — рост населения, развитие хозяйства, объединение или разделение территорий.
</a:t>
            </a:r>
            <a:endParaRPr lang="en-US" sz="1244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административная граница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влияет на повседневные вещи: работу школ и больниц, организацию выборов, сбор налогов, строительство дорог и получение государственных услуг.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территория разбита на уровни и «свои задачи», жители быстрее находят нужного исполнителя: одни вопросы решаются в регионе, другие — в муниципалитете, ближе всего к дому.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административное деление важно для жизни людей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помогают распределять ответственность между уровнями власти, учитывая природные условия, расстояния и плотность населения. Так управление становится более реалистичным для конкретной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устройство регионов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эти факторы взаимодействуют: например, большая территория при редком населении требует усиленного значения транспортных связей и региональных центров.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устройство регионов формируется не «по одному правилу», а с учётом комплекса условий и исторического наследия.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факторов по содержанию школьного курса (без статистической оценки долей).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и роль транспортных узлов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одних местах людей больше, чем в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карту России, становится видно: основная часть населения живёт в европейской части страны, где сосредоточены крупные города и промышленные районы. На востоке, включая Сибирь и Дальний Восток, людей заметно меньше. Поэтому управлять такими территориями приходится по-разному.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города и дороги как «связующие нитки»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расстояния огромные, особенно важны опорные города и транспортные узлы. Железные дороги, речные пути и региональные центры помогают перевозить грузы, обеспечивать связь и доставлять людей к учреждениям и услугам. Так территория «держится вместе», даже если население распределено неравномерно.
</a:t>
            </a:r>
            <a:endParaRPr lang="en-US" sz="12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России многоуровневое: страна сочетает единое государство и сильное региональное разнообразие. Это помогает учитывать особенности разных территорий при управлении.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 различаются по типу, размеру и статусу, но все они входят в состав одной страны. Такое единство позволяет сохранять общие правила, не стирая различия регионов.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создают дополнительную координацию управления и помогают связывать центр с удалёнными территориями. Муниципалитеты решают задачи местного масштаба и работают ближе всего к людям.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особенно подходит для России из‑за её больших размеров, разных природных условий и неравномерного расселения. Разные уровни власти распределяют ответственность, чтобы управление было более точным.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административно-территориальном устройстве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России такая система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России отражает размеры страны, историю и разнообразие природных условий и населения. Оно распределяет власть между центром, регионами и муниципалитетами, помогая учитывать местные особенности в управлении.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2026-05-11T20:24:56Z</dcterms:created>
  <dcterms:modified xsi:type="dcterms:W3CDTF">2026-05-11T20:24:56Z</dcterms:modified>
</cp:coreProperties>
</file>