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на плоскости и в пространстве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точек и углов к многогранникам и телам вращения: учимся видеть форму и считать свойства.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в геометрии 11 класса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сходятся планиметрия и стереометрия: доказательства, измерения и вычисления опираются на признаки фигур и их элементы. Формулы площади и объёма становятся инструментом, а чертёж — языком для решения задач. Эти же идеи нужны в архитектуре и инженерии, от упаковки до 3D-моделирования.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объекты геометрии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положение без размеров, прямая задаёт направление и бесконечность, а отрезок имеет конечную длину. Луч начинается в одной точке и продолжается дальше, не заканчиваясь.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 общей вершиной; величина угла измеряется в градусах. Именно через углы мы описываем наклоны, повороты и взаимное расположение объектов.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исходные элементы помогают строить определения и доказывать свойства более сложных фигур. Понимание точки, прямой, луча и угла делает чертёж осмысленным, а не просто «картинкой».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и их признаки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«плоская» фигура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целиком лежат в одной плоскости: треугольник, квадрат, прямоугольник, ромб, трапеция, окружность. Их изучают через элементы и связи между ними, чтобы по рисунку восстанавливать форму.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 чертеже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— число сторон, равенство сторон, параллельность, величины углов, наличие центра и радиуса. Для опоры в визуальном наборе подписывают характерные элементы и свойства, помогающие различать фигуры.
</a:t>
            </a:r>
            <a:endParaRPr lang="en-US" sz="11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8137" y="1145300"/>
            <a:ext cx="3887819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Инварианты (число сторон, равенства, угловые характеристики и расстояние до центра) позволяют уверенно отличать фигуры по их ключевым признакам.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плоских фигур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читаются через устойчивые параметры: для многоугольников важны стороны и углы, для круга — расстояние до центра.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(планиметрия).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Треугольники: классификация и свойства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сторонам треугольники делят на равносторонние, равнобедренные и разносторонние. По углам различают остроугольные, прямоугольные и тупоугольные — именно это помогает выбирать ход решения.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треугольника действует неравенство: каждая сторона меньше суммы двух других. Оно гарантирует, что построение возможно, и служит базовой проверкой корректности заданных длин.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 равен сумме двух несмежных внутренних углов. Сумма внутренних углов любого треугольника составляет 180°, поэтому по двум углам легко находить третий и использовать равенства.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формулы, заметим: одинаковая «единица измерения» площади всегда получается из линейных параметров — стороны, высоты или радиуса — по правилам степени.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плоских фигур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площадь определяется не только размерами, но и типом фигуры: для многоугольников важны основание и высота, для круга — радиус.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(формулы площадей).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плоской фигуры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применяется в задачах на построение, вычисление и распознавание.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 числа диагоналей позволяет заранее оценить, сколько внутренних соединений можно провести. Это важно при анализе четырёхугольников, пятиугольников и при работе с разбиениями на треугольники.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n(n−3)/2
</a:t>
            </a:r>
            <a:endParaRPr lang="en-US" sz="5854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диагоналей растёт с числом сторон и усложняет внутреннюю структуру многоугольника.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(свойства многоугольников).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круг: истории для иллюстраций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 «граница-расстояние»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окружность как ровную дорожку на плоскости: все точки границы находятся на одинаковом расстоянии от центра. На картинке удобно выделить центр и провести радиус к нескольким точкам — это сразу показывает ключевую идею определения.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дуга и касательная в одном кадре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можно показать хорду как отрезок между двумя точками окружности и дугу как часть границы между ними. Рядом проводят секущую и касательную: секущая пересекает окружность, касательная касается в одной точке. Это помогает связать термины с рисунком.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 «заполненная площадь»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окружности добавить внутреннюю область, получится круг. Визуальная подсказка — закрасить диск внутри границы и оставить саму окружность как линию-границу. Так легче различать понятия «окружность» и «круг».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фигуры описывают длиной, шириной и высотой. Это сразу меняет подход: то, что на плоскости было «линией», в объёме становится ребром, а «плоская фигура» — гранью.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 боковая поверхность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тела имеют основания и боковую поверхность. Например, у призм основание задаёт многоугольник, а боковые грани соединяют соответствующие вершины, образуя «каркас» тела.
</a:t>
            </a:r>
            <a:endParaRPr lang="en-US" sz="877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Грани, рёбра, вершины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многогранников поверхности состоят из граней, которые соединяются рёбрами; их пересечение образует вершины. Такие элементы удобно подсчитывать и использовать в задачах на распознавание.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как итог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в стереометрии — объём: сколько «места» занимает тело. Объём учитывает форму в трёх измерениях, поэтому выводы нельзя переносить напрямую из формул площадей.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плоскости к пространству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два равных основания лежат в параллельных плоскостях, а боковые грани образуют «переход» между ними. В результате появляются рёбра и вершины, по которым легко проверять геометрические связи.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основание — один многоугольник, а боковые грани — треугольники, сходящиеся в одной вершине. Это отличает её от призмы и позволяет применять формулы после корректного определения высоты и апофемы.
</a:t>
            </a:r>
            <a:endParaRPr lang="en-US" sz="1351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ограничен конечным числом многоугольных граней, которые полностью закрывают тело. На школьном уровне особенно часто рассматривают призму и пирамиду, потому что их элементы удобно выделять на рисунках.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прямоугольный параллелепипед — частные случаи многогранников. Они особенно полезны в задачах на построение и измерение, потому что их грани и углы повторяют знакомые плоские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видеть, что в формулах цилиндра и конуса объём выражается через площадь основания (πr²) и высоту h.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объёма пространственных тел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одинаковых «базовых размерах» одинаковые h и r дают разные объёмы: шар и цилиндр оказываются крупнее, а конус — существенно меньше.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вычисления по формулам V(куб)=a³, V(параллелепипед)=abc, V(цилиндр)=πr²h, V(конус)=1/3·πr²h, V(шар)=4/3·πr³, при a=b=c=r=h=1.
</a:t>
            </a:r>
            <a:endParaRPr lang="en-US" sz="7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67129"/>
            <a:ext cx="3975900" cy="19119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основано на типе поверхности и наборе элементов: сколько оснований имеет фигура, как устроены боковые поверхности, и присутствует ли вершина.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пространственных фигур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определяются тем, является ли боковая поверхность «плоской» (грани) или «криволинейной» (окружности), а также количеством оснований и наличием вершины.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пространственное тело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логического анализа по чертежу, развертке или описанию.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и развёртки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как «снимок»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получают, когда плоскость пересекает тело. По форме среза можно понять внутреннюю структуру: какие рёбра и грани «встречает» плоскость, и как меняется контур.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для восстановления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— это плоское изображение поверхности тела, полученное при «распрямлении» граней. Она помогает находить площади поверхностей и уверенно решать задачи на развертывание.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планиметрии и стереометрии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удобно переводить стереометрию в плоскую геометрию: после построения сечения или развёртки применяют знакомые формулы площадей, а затем возвращаются к объёму или площади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жизни и технологиях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каркасы: от эскиза к объёму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зданий начинается с чертежей, где формы задаются прямоугольниками, треугольниками, призмами и цилиндрами. По ним согласуют размеры перекрытий и опор, а затем переносят информацию в трёхмерную модель, чтобы избежать ошибок на этапе строительства.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 компьютерная графика: точность в каждом шаге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робототехнике и компьютерной графике тела и их части описывают геометрическими примитивами. Переход от плоскостных схем к 3D‑моделям позволяет рассчитывать траектории, проверять столкновения и визуализировать объёмы так, чтобы они соответствовали реальности.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детали и упаковка: рациональная форма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устройства часто проектируют из повторяющихся геометрических элементов: цилиндров, призм и параллелепипедов. В упаковке это особенно заметно — плоские развёртки и точные размеры помогают уменьшать расход материала и удобно размещать предметы на складе.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диаграмме не используются статистические проценты: единица означает, что соответствующие типы форм регулярно встречаются в задачах и наблюдениях.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 пространственные фигуры вокруг нас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сферы применения, геометрия остаётся «общим языком»: архитектура и упаковка опираются на правильные тела, а природа часто использует формы, которые эффективно заполняют пространство.
</a:t>
            </a:r>
            <a:endParaRPr lang="en-US" sz="1029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на основе школьных примеров и типичных наблюдений (без внешних измеримых данных, дата: 2026-05-14).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фигурами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периметр и площадь: периметр измеряют в линейных единицах (например, см), а площадь — в квадратных (см²). Из-за этого неправильно подставляют числа в формулы и получают «несовместимые» величины.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применяют формулы площади и объёма в комбинированных задачах: подменяют высоту нужным отрезком, забывают про радиус или «удваивают» основание там, где оно одно. Проверяйте единицы измерения и логику размеров.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понятия грань–ребро и круг–окружность. Например, при подсчёте элементов тела рассматривают именно грани как поверхности, а окружность — как линию, тогда как круг включает внутренние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превращает рисунок в расчёт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описывают форму на плоскости, а пространственные — объекты в объёме. Их свойства определяются элементами, измерениями и формулами площади и объёма. Для 11 класса это основа доказательств и точных вычислений.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2026-05-14T05:12:55Z</dcterms:created>
  <dcterms:modified xsi:type="dcterms:W3CDTF">2026-05-14T05:12:55Z</dcterms:modified>
</cp:coreProperties>
</file>