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Передняя Азия и её значение для истории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Азия — ключевой регион, где зародились первые государства и цивилизации.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Азия — колыбель древнейших культур, где появились первые города, письменность и религия. Изучение этой истории помогает понять истоки цивилизаций и их продолжительное влияние на развитие человечества.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фон: начало цивилизации на Востоке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Шумерская цивилизация: первые города и изобретения
</a:t>
            </a:r>
            <a:endParaRPr lang="en-US" sz="2316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городов Ур и Урук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Шумеры основали первые крупные города около 3500 года до н. э., такие как Ур и Урук. Эти города стали центрами экономики, культуры и власти.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Ирригационные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орошения полей шумеры создали сложные каналы и дамбы, что повысило урожайность и укрепило экономику региона.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клинописи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Шумерские жрецы и писцы разработали клинописное письмо, оставившее важнейшие записи — экономические документы, мифы, законы.
</a:t>
            </a:r>
            <a:endParaRPr lang="en-US" sz="10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Аккад: первая империя Древнего Востока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2334 год до н. э.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Саргон Аккадский объединяет шумерские города, создавая первую централизованную империю в истории.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Аккадская держава захватывает большую часть Месопотамии, укрепляет армию и административный аппарат.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империи строятся дороги и укрепления, поддерживается порядок и торговля между городами.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Саргона власть распадается, и города снова становятся независимыми.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2689" y="1508528"/>
            <a:ext cx="364682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археологические данные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цивилизаций региона, их вклад и хронология существования.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цивилизация внесла уникальный вклад в развитие культуры, политики и технологий региона.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государства Передней Азии: сравнение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строили быстрые корабли и начали активные морские путешествия, создавая торговые пути и колонии вдоль побережья.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 на Средиземном море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Финикийский алфавит стал предшественником нынешних систем письма, сделав запись слов проще и доступнее.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первого алфавита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основали важные города-колонии, которые превратились в центры торговли и культуры на западе Средиземноморья.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Карфаген и Утика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Финикийцы: мореходы и изобретатели алфавита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Хетты первыми освоили железо и строили укрепления, что укрепило их роль в регионе и дипломатические отношения.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1274 г. до н. э.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заключения первого в истории мирного договора между Хеттами и Египтом, символизирующего политическую зрелость.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Древнеегипетские и хеттские летописи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Тесные торговые и военные контакты с Месопотамией и Ассирией сделали Элам важным игроком региона до VII века до н. э.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Эламское царство расположилось на юго-западе современного Ирана и прославилось мощными крепостями и мастерством бронзовых изделий.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письменность отличалась от мезопотамской, что свидетельствует о уникальной культуре и развитом обществе Элама.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Элам: соседи и конкуренты Месопотамии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рек в развитии цивилизаций Передней Азии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Географические и исторические исследования региона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Вавилон: законы и культурные шедевры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царе Хаммурапи Вавилон достиг расцвета и был центром правовой системы со сводом законов — одним из первых в мире.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Вавилоняне добились значительных успехов в математике и астрономии, развивая знания, которые повлияли на науку будущих поколений.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славился архитектурными памятниками: знаменитая Вавилонская башня символизировала стремление к высоте и знаниям.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Висячие сады Вавилона, одно из семи чудес света, демонстрируют высокий уровень инженерного и художественного мастерства древних мастеров.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Ассирийское царство занимало территорию между реками Тигр и Евфрат, просуществовав с конца III тысячелетия до н. э. до VII века до н. э., став одним из самых сильных государств региона.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Ассирийцы совершенствовали военное дело, применяя железное оружие и боевые колесницы, что делало их армию практически непобедимой в IX–VII веках до н. э.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Ниневия стала культурным центром с величайшей библиотекой Ашшурбанипала, где сохранялись тысячи глиняных табличек с легендами, законами и научными знаниями.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Ассирийское царство: военная мощь и культура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империя: масштаб и управление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Дария I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Дарий I укрепил управление империей, ввёл единую валюту и развил сеть дорог, улучшив связь между провинциями.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империи Ахеменидов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VI веке до н. э. Кир Великий объединил обширные земли от Индии до Египта, заложив основу крупнейшей тогда державы.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почта и религия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эффективного управления была создана государственная почта, а зороастризм стал официальной религией, пропагандирующей борьбу добра и зла.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народам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проявляла толерантность к разным культурам и языкам, что способствовало стабильности и процветанию империи.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Письменность: изобретение клинописи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шумеры создали первый письменный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3200 года до н. э. шумеры изобрели клинопись, используя тростниковые палочки для нанесения символов на глиняные таблички. Это позволило вести учёт и сохранять знания.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Клинопись — начало истории и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Сохранившиеся таблички содержат хозяйственные записи, религиозные тексты и первые законы, что открыло путь к развитию цивилизации и централизованному управлению.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клинописи среди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Впоследствии клинопись приняла взайм у вавилонян, ассирийцев и других народов, став универсальным средством общения и сохранения культурного наследия.
</a:t>
            </a:r>
            <a:endParaRPr lang="en-US" sz="102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наука: библиотеки и мудрецы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древней Передней Азии были созданы первые библиотеки, такие как знаменитая библиотека Ашшурбанипала в Ниневии — хранилище тысяч рукописей и свитков.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изучали астрономию, создавая точные календари, необходимые для сельского хозяйства и религиозных праздников.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при храмах обучали будущих писцов мастерству письма и знаниям, которые передавались из поколения в поколение.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Эпосы, например «Эпос о Гильгамеше», и различные поучения сохранялись благодаря письменности, способствуя культурному развитию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жители поклонялись множеству богов: Ан — бог неба, Энлиль — бог воздуха, Иштар — богиня любви и войны, Мардук — покровитель Вавилона, каждый имел особое значение.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Многобожие в Передней Азии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Зиккураты представляли собой массивные башни с террасами, служившие святым местом общения с богами в шумерских и вавилонских городах, символизируя близость к небесам.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Зиккураты — ступенчатые храмы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 Персии появился зороастризм — религия, отражающая борьбу добра со злом, с почитанием бога Ахура-Мазды как творца и хранителя справедливости.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зороастризма в Персии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Религия: зиккураты и зороастризм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Ур, Урук и Вавилон выделялись тщательно спланированными улицами, массивными стенами, монументальными дворцами и религиозными сооружениями, отражая уровень цивилизации.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памятники, такие как Вавилонская башня, ворота Иштар и зиккурат Ура, а также крепости Ассирии с резными рельефами, символизировали могущество и культурное богатство.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города: памятники древности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 Передней Азии использовали колесо, плуг и гончарный круг, что значительно повысило эффективность производства и ремёсел.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активно развивалась за счёт добычи меди и железа, а финикийцы специализировались на окрашивании тканей, создавая уникальные красители.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торговые пути обеспечивали обмен металлами, зерном, тканями и кедровым деревом с Египтом и Индией, укрепляя экономические и культурные связи.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торговля: изобретения и обмен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1126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Передней Азии на современный мир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городов и архитектурные решения Передней Азии нашли отражение в градостроительстве позднейших империй и современных городов.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Градостроительство и архитектура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Вавилонский «Кодекс Хаммурапи» повлиял на представления о справедливости и создании законов в дальнейшем развитии цивилизаций.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нормы и государственность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клинописи стало основой для развития алфавитов и систем письменности в культурах всего мира, включая греческую и латинскую традиции.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 литература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цивилизаций: упадок и открытия археологов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с персами и греками, изменение климата и внутренние конфликты привели к падению древних государств Передней Азии, вытеснив их культурные центры.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зиккурата в Уре, висячих садов Вавилона и рельефов Ниневии позволили учёным восстановить историю и оценить достижения древних народов региона.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Азия подарила миру первые города, письменность и науку, заложив основы цивилизации. Знания о её наследии помогают ценить корни современной культуры и технического прогресса.
</a:t>
            </a:r>
            <a:endParaRPr lang="en-US" sz="734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Передней Азии: фундамент цивилизации
</a:t>
            </a:r>
            <a:endParaRPr lang="en-US" sz="17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2026-05-10T12:17:30Z</dcterms:created>
  <dcterms:modified xsi:type="dcterms:W3CDTF">2026-05-10T12:17:30Z</dcterms:modified>
</cp:coreProperties>
</file>