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маленькая часть слова с большой ролью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слову менять смысл, звучание и значение.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суффикс находится в составе слова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перед окончанием. Иногда в слове их несколько, и каждый добавляет свой оттенок смысла: например, в словах лесок, учитель, морской.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нужен суффикс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образовывать новые слова. Благодаря ему одно и то же слово может называться по-другому и получать более точное значение, как в паре дом — домик.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называют не только предметы, но и людей, признаки, действия и качества. Поэтому они часто встречаются в словах столик, водитель, весенний, движение.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заметно меняет оттенок слова. Сравните: дом — домик — домище. Основа остаётся связанной, но значение становится разным и более выразительным.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и их значения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слов показывают, что суффикс часто подсказывает смысл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суффикс может сразу подсказать, о чём говорит слово: о размере, признаке или человеке.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из темы «Суффикс».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уменьшительности и ласковости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меньше или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-ик-, -ок-, -ек-, -оньк-, -еньк- делают слово более маленьким или придают ему ласковое звучание. Так появляются слова котик, мостик, берёзонька, тихонький.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слова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часто встречаются в сказках, стихах, песнях и живой разговорной речи. Они помогают передать доброжелательное отношение, мягкость или образность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суффиксы меняют значение слов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диаграмме взяты из часто встречающихся школьных слов и помогают увидеть разные роли суффиксов.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суффиксы в учебных словах выражают уменьшение, ласку и признак; реже — действие и качество.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из темы «Суффикс».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называют людей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-тель-, -ник-, -ист-, -щик- помогают назвать человека по профессии, занятию или роли. По слову учитель, журналист или каменщик сразу понятна сфера деятельности.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в темах о школе, труде, спорте и общественной жизни. Они помогают точнее обозначать участников событий и их обязанности без длинных объяснений.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делает слово более точным и удобным для речи. Например, водитель, школьник и пианист называют разных людей, хотя все они связаны с определённым делом.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 по составу на простых школьных примерах.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образуют прилагательные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-н-, -енн-, -ов-, -ск- часто помогают образовать прилагательные. С их помощью появляются слова каменный, весенний, дубовый, детский и сельский.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показывают материал, место, принадлежность или важный признак предмета. Они делают описание точнее и позволяют увидеть, из чего предмет сделан и с чем связан.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прилагательные с суффиксами помогают не просто назвать предмет, а уточнить его особенности. Поэтому они особенно часто встречаются в описаниях природы, людей и вещей.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действий и качеств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-ение-, -ание-, -ость-, -изм- образуют слова с отвлечённым значением. Они называют действие, состояние или качество, как в словах чтение, движение и храбрость.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называют конкретный предмет, а помогают говорить о процессе, свойстве или общем понятии. Это делает речь точнее, особенно в учебных и научных текстах.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 часть речи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словообразования в русском языке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слова может подсказать, к какой части речи относится слово и как оно связано с другими словами.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помогает определить часть речи и увидеть, как слово образовано от другой основы.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 в школьных словах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эти суффиксы помогают быстро распознавать значение слова и его связь с корнем.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суффиксы уменьшительности, признака и названия человека; они особенно важны для школьных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школьных примеров по теме «Суффикс»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настроение слова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сделать слово тёплым, ласковым или уменьшительным. Поэтому слова вроде «сыночек» и «солнышко» звучат мягче и дружелюбнее, чем нейтральные варианты.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передаёт не только доброжелательность, но и ироничный оттенок. В слове «домишко» чувствуется не просто маленький дом, а отношение говорящего к нему.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таких слов зависит от ситуации, интонации и стиля речи. Одно и то же слово в сказке, разговоре или шутке может восприниматься по-разному.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смысл точнее, важно смотреть на весь контекст. Суффикс задаёт оттенок, но окончательное впечатление создают соседние слова и тон высказывания.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суффикс в слове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слова по составу на школьных примерах.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4531" y="2167838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1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суффиксы в русском языке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науки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-изм-, -ист- и -лог- пришли в русский язык из других языков и закрепились в словах, связанных с наукой, искусством и общественной жизнью.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привычной лексике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встречаются в словах туризм, артист, биолог, журналист. Они помогают образовывать точные и удобные названия людей, явлений и направлений.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суффиксы делают язык гибче: с их помощью легко создавать новые слова для современных профессий, открытий и видов 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художественных текстах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становится тёплым и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маленький зайчишка кажется совсем беззащитным, а солнышко — добрым и ласковым. Такие слова сразу создают мягкое настроение и помогают читателю увидеть героев и предметы глазами автора.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хочется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Речушка, тропинка, сосенка — эти слова делают картину природы более близкой и уютной. Читатель словно идёт по тихому лесу и замечает не только предметы, но и отношение автора к ним.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поэты любят уменьшительные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суффиксы помогают передать нежность, заботу и иногда грусть. Благодаря им обычный текст становится выразительнее, а знакомые слова начинают звучать как часть образа или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суффикса в русском языке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 только меняет смысл, но и помогает словам точнее работать в тексте: называть, описывать и оценивать.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функции в школьных примерах — образование новых слов и указание признака; остальные значения тоже важны, но встречаются реже.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подборка примеров по теме «Суффикс»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суффикса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суффикс с окончанием, особенно если слово легко изменяется. Чтобы не ошибиться, сначала измените слово и посмотрите, что действительно меняется в конце.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про приставку. Если её не отделить, можно неверно определить корень и принять часть приставки за суффикс.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смешивают с частью основы, когда слово кажется знакомым. В словах «книжка» и «дорожка» нужно внимательно проверить родственные формы и корень.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действовать по шагам: изменение слова, подбор однокоренных слов, выделение корня, затем поиск суффикса. Такой порядок делает разбор точным и понятным.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найди суффикс и его 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 суффикс помогает понять значение слова и его 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суффикс уточняет смысл и помогает увидеть, как от корня образовано новое слово.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морфемному разбору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понимать слово глубже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делает русский язык точнее, выразительнее и богаче. Он помогает строить новые слова, передавать оттенки смысла и быстрее понимать, как устроено слово.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2026-05-22T06:37:33Z</dcterms:created>
  <dcterms:modified xsi:type="dcterms:W3CDTF">2026-05-22T06:37:33Z</dcterms:modified>
</cp:coreProperties>
</file>