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глаголы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меняются, как настоящие словесные хамелеоны.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менять глаголы правильно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изменяем глагол, сразу понятно, кто действует, когда это происходит и сколько участников в действии. Так речь становится точной, а предложения — короткими и ясными.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глагол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это часть речи, которая называет действие или состояние: бежит, спит, поёт, думает. Без него рассказ часто теряет движение и становится скучнее.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отвечают на вопросы что делает? что делал? что будет делать? По этим вопросам легко найти слово-действие в предложении и понять его форму.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именно глагол сообщает главное событие. Он помогает показать, что происходит сейчас, что уже было и что ещё только случится.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действие, которое происходит сейчас: рисую, читаем, играют. Оно помогает увидеть, что событие идёт прямо в этот момент.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 о действии, которое уже случилось: рисовал, читали, спела. Здесь мы говорим о том, что осталось позади.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то, что ещё будет: нарисую, будем читать, сыграют. Это время словно заглядывает вперёд.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38" y="1540300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200" y="2624525"/>
            <a:ext cx="54637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89450"/>
            <a:ext cx="891000" cy="71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глаголы ведут себя в настоящем времени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 себе, глагол меняется так: я читаю, мы читаем. По форме сразу видно, кто выполняет действие.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обращаемся к собеседнику, используем формы ты читаешь, вы читаете. Глагол как будто подсказывает, что речь идёт именно о тебе или о вас.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связано с ним, с ней или с ними, говорим: он читает, они читают. Так окончание помогает узнать участника действия без повторов.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прошедшем времени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глагол показывает действие, которое уже произошло. Мы рассказываем о том, что было раньше, как в словах: играл, читала, бежало.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глагол изменяется по родам. Поэтому говорим: он пришёл, она пришла, оно пришло. У слова словно появляется маленькая подсказка о том, о ком идёт речь.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нужен. Формы становятся одинаковыми для всех: они пришли, играли, читали. Тут глагол ведёт себя дружно и без споров.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формах прошедшего времени есть суффикс -л-: читал, смотрела, бегало. Его легко заметить, если внимательно посмотреть на слово.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и простые формы будущего времени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совершенного вида будущее время обычно простое: прочитаю, нарисует, споём. Эти формы звучат коротко и сообщают о результате, который ещё впереди.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будущее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отвечает на вопрос что делать?, будущее часто составное: буду читать, будем играть, будет рисовать. Здесь помогает слово-помощник, которое показывает, что действие ещё только наступит.
</a:t>
            </a:r>
            <a:endParaRPr lang="en-US" sz="1455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будущее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глагола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 показывает самого говорящего: я играю, мы играем. Это форма для рассказа о себе и о своей команде, даже если она совсем маленькая.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 используется, когда обращаются к собеседнику: ты играешь, вы играете. Глагол как будто поворачивается лицом к тому, с кем говорят.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 говорит о других: он играет, они играют. Так можно рассказать о ком-то, не называя его имя снова и снова.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4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у глагола в русском языке помогают понять, один действует или несколько.
</a:t>
            </a:r>
            <a:pPr algn="ctr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Русская грамматика (РАН)
</a:t>
            </a:r>
            <a:endParaRPr lang="en-US" sz="3846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делает форму глагола понятной: поёт — поют, читает — читают. Благодаря этому сразу видно, один человек или несколько выполняют действие.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единственного числа глагол меняется по родам. Мужской род: пришёл, рисовал. По форме можно понять, о ком идёт речь.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женского рода используются другие окончания: пришла, рисовала. Слово подсказывает, что действие связано с девочкой, мамой или кем-то женского рода.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тоже имеет свои формы: пришло, рисовало. Это помогает точно согласовать глагол с тем словом, о котором рассказывают.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 прошедшем времени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форму глагола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слово-действие в предложении, затем задаём к нему вопрос и по порядку называем признаки формы: время, число, лицо, а в прошедшем времени — ещё и род.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глаголов-помощников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глаголов часто подсказывают, кто выполняет действие: я пою, ты поёшь, он поёт. Стоит внимательно посмотреть на конец слова — и форма сразу становится яснее.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окончания тоже меняются: мы поём, вы поёте, они поют. Так глагол помогает не повторять местоимение, а просто показывает нужное лицо и число.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примерах видно тот же закон: читаю, читаешь, читает. Окончание не украшение, а полезная подсказка для читателя, почти как маленький знак на двери.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основные окончания, легче без ошибки изменить глагол в предложении. Тогда речь звучит точно, а разбор становится быстрым и спокойным.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не указывает время, лицо и число, зато помогает узнать, как слово устроено. Она отвечает на вопросы что делать? что сделать? и часто стоит в словаре.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начальной формы легко образовать другие формы: читать — читаю, прыгнуть — прыгнул, улыбнуться — улыбнусь. Это как исходный вариант, из которого вырастают разные «родственники» слова.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нужна, чтобы сравнивать глаголы и правильно разбирать их в предложении. Если её найти, дальше определить остальные признаки становится гораздо проще.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будущее время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38150" y="2669250"/>
            <a:ext cx="31194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ещё не завершено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26625" y="3291300"/>
            <a:ext cx="41427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 отвечает на вопрос что делать?, будущее время обычно составное: буду читать, будем играть, будет рисовать. Здесь помогает глагол-связка в нужной форме.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080850" y="2669250"/>
            <a:ext cx="31194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уже обозначен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4569200" y="1206625"/>
            <a:ext cx="4142700" cy="131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 отвечает на вопрос что сделать?, будущее время чаще простое: прочитаю, сыграем, нарисует. Такая форма сразу показывает, что действие будет выполнено до конца.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21" y="1486901"/>
            <a:ext cx="543900" cy="435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глагола меняется, а что остаётся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остаётся у глагола всегда. Ещё постоянным признаком считается вид: несовершенный или совершенный. Эти признаки не меняются от одного предложения к другому.
</a:t>
            </a:r>
            <a:endParaRPr lang="en-US" sz="1649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изменяется по времени, числу и лицу. В прошедшем времени единственного числа добавляется ещё и род. Поэтому одно и то же слово может звучать по-разному.
</a:t>
            </a:r>
            <a:endParaRPr lang="en-US" sz="163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глагол как слово-трансформер: основа остаётся узнаваемой, а окончания и формы подстраиваются под смысл. Так правило запоминается легче и веселее.
</a:t>
            </a:r>
            <a:endParaRPr lang="en-US" sz="173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предложении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часто делает предложение живым: он сообщает, что происходит сейчас, что уже произошло или что случится потом. Без него фраза будто останавливается и теряет движение.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глагол обычно связан с главным действием. Поэтому его так важно заметить и правильно изменить: именно он помогает понять, кто что делает, и не перепутать смысл.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изменении глаголов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перепутать начальную форму и личную форму. Слова играть и играю похожи, но первое называет форму словаря, а второе показывает действующее лицо.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забыть про род в прошедшем времени. Нужно различать: он пришёл, она пришла, оно пришло. Окончание здесь меняется не случайно, а по правилу.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ошибаются в окончании и не замечают лицо или число. Чтобы проверить себя, полезно задать вопрос к глаголу и медленно прочитать слово до конца.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сомнение осталось, стоит сравнить несколько форм одного глагола: читаю, читаешь, читает. Так легче увидеть, что изменилось, а что осталось таким же.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глагола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глагола выполняют по шагам: сначала находят слово в предложении, затем определяют его форму и называют признаки в нужном порядке.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закрепления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73225" y="3320875"/>
            <a:ext cx="18048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личные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посмотреть на короткий ряд: я рисую — ты рисуешь — он рисует. Здесь хорошо видно, как меняется окончание, а действие остаётся одинаковым.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2694525" y="2905675"/>
            <a:ext cx="18048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взять пару слов: мама читала — папа читал. Так заметно, что в прошедшем времени глагол меняется по роду, если число единственное.
</a:t>
            </a:r>
            <a:endParaRPr lang="en-US" sz="1325" dirty="0"/>
          </a:p>
        </p:txBody>
      </p:sp>
      <p:sp>
        <p:nvSpPr>
          <p:cNvPr id="11" name="Text 4"/>
          <p:cNvSpPr txBox="1"/>
          <p:nvPr/>
        </p:nvSpPr>
        <p:spPr>
          <a:xfrm>
            <a:off x="4815825" y="2489875"/>
            <a:ext cx="18048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будущие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Напоследок подойдут примеры: мы будем играть — они поют. Один показывает составное будущее, другой — простую форму, и оба помогают потренироваться без скуки.
</a:t>
            </a:r>
            <a:endParaRPr lang="en-US" sz="12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глаголах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меняются по временам, числам и лицам, а в прошедшем времени единственного числа — ещё и по родам. Это помогает речи быть точной, понятной и по-настоящему живой.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2026-05-22T00:54:53Z</dcterms:created>
  <dcterms:modified xsi:type="dcterms:W3CDTF">2026-05-22T00:54:53Z</dcterms:modified>
</cp:coreProperties>
</file>