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ударение, корень и проверочное слово на простых словах.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гласные в корне: учимся писать без ошибок
</a:t>
            </a:r>
            <a:endParaRPr lang="en-US" sz="336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правило так важно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гласные встречаются в самых обычных словах, поэтому ошибка может испортить смысл. Если уметь находить корень, слышать ударение и подбирать проверочное слово, писать станет намного увереннее.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безударная гласная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Безударная гласная — это буква в слове, на которую не падает ударение. Она звучит тише и иногда прячется, как маленькая буква-невидимка.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трава, молоко и берёза есть такие гласные в корне. По слуху не всегда ясно, какую букву нужно написать без ошибки.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нельзя полагаться только на звучание. Чтобы выбрать верную букву, нужно проверить слово ударением и сравнить его с родственным словом.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гласный звук оказывается без ударения, он произносится слабее. Из-за этого буква слышится нечетко и может запутать даже внимательного ученика.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гласные, например а, о, е и и, в слабой позиции звучат похоже. Ухо как будто получает подсказку, но очень тихую.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леса нельзя сразу писать букву только по звучанию. Сначала нужно проверить, какая гласная слышится ясно в родственном слове.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помогает «включить свет» в нужном месте слова. Тогда становится видно, какая буква действительно стоит в корне.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таких словах легко ошибиться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это часть слова, которая остаётся общей у родственных слов и помогает понять их близкий смысл.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вода, водный и водичка общий корень вод-. Значит, эти слова связаны между собой по смыслу.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родству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корне буква без ударения, её часто проверяют другим родственным словом, где нужный звук слышится отчётливо.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слова хранит общий смысл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букву в корне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помогает не пропустить ошибку и выбрать верную букву.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помогает выбрать нужную букву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Трава, леса, вода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трава ударение падает на второй слог, поэтому первую гласную удобно проверить словом травы. Так буква становится слышной и понятной.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леса проверочным словом будет лес, а в слове вода — воды. Ударение показывает нужное место и помогает выбрать букву без гадания.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7825" y="1337300"/>
            <a:ext cx="571500" cy="45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10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9325" y="1295150"/>
            <a:ext cx="541500" cy="54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проверочные слова подходят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39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Проверочное слово должно быть связано по смыслу с проверяемым. У него общий корень, поэтому оно действительно помогает увидеть нужную букву.
</a:t>
            </a:r>
            <a:endParaRPr lang="en-US" sz="1394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помогает форма того же слова: гора — горы, вода — воды. В ней нужная гласная может оказаться под ударением и звучать ясно.
</a:t>
            </a:r>
            <a:endParaRPr lang="en-US" sz="1505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Близкое по смыслу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Подойдут и родственные слова: цветок — цветы, лес — лесной. Случайное похожее слово не подходит, даже если оно звучит почти как надо.
</a:t>
            </a:r>
            <a:endParaRPr lang="en-US" sz="136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не помогают при проверке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подходят слова, которые похожи только по звучанию. Если смысл другой, они не являются родственными и не помогают проверить букву.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лес и лиса звучат похоже, но это разные слова. У них нет общего корня, поэтому такая «проверка» будет ошибкой.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менять корень или догадываться наугад. Сначала нужно найти родственное слово, потом поставить ударение и только после этого писать букву.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молоко часто требует проверки, потому что без ударения гласные слышатся неясно. Для него подбирают родственное слово, где нужная буква звучит отчётливо.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берёза тоже легко перепутать букву. Проверочное слово березы помогает увидеть, какая гласная стоит в корне на самом деле.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трава, окно, река и роса тоже любят проверку. В них важно сначала услышать ударение, а потом выбрать родственное слово.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буква в корне скрывается, не стоит спорить с ней. Лучше найти проверочное слово и спокойно записать верный вариант.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в которых часто ошибаются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работы на уроке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слова с безударной гласной в корне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6543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слова и родственные слова
</a:t>
            </a:r>
            <a:endParaRPr lang="en-US" sz="2871" dirty="0"/>
          </a:p>
        </p:txBody>
      </p:sp>
      <p:sp>
        <p:nvSpPr>
          <p:cNvPr id="8" name="Text 2"/>
          <p:cNvSpPr txBox="1"/>
          <p:nvPr/>
        </p:nvSpPr>
        <p:spPr>
          <a:xfrm>
            <a:off x="389861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Находятся родственные слова
</a:t>
            </a:r>
            <a:endParaRPr lang="en-US" sz="1070" dirty="0"/>
          </a:p>
        </p:txBody>
      </p:sp>
      <p:sp>
        <p:nvSpPr>
          <p:cNvPr id="9" name="Text 3"/>
          <p:cNvSpPr txBox="1"/>
          <p:nvPr/>
        </p:nvSpPr>
        <p:spPr>
          <a:xfrm>
            <a:off x="3928618" y="351415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общему корню присоединяются новые части: лесной, лесник, лесочек. Смысл остаётся близким, а нужная буква легче проверяется под ударением.
</a:t>
            </a:r>
            <a:endParaRPr lang="en-US" sz="927" dirty="0"/>
          </a:p>
        </p:txBody>
      </p:sp>
      <p:sp>
        <p:nvSpPr>
          <p:cNvPr id="10" name="Text 4"/>
          <p:cNvSpPr txBox="1"/>
          <p:nvPr/>
        </p:nvSpPr>
        <p:spPr>
          <a:xfrm>
            <a:off x="224321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форма слова
</a:t>
            </a:r>
            <a:endParaRPr lang="en-US" sz="1170" dirty="0"/>
          </a:p>
        </p:txBody>
      </p:sp>
      <p:sp>
        <p:nvSpPr>
          <p:cNvPr id="11" name="Text 5"/>
          <p:cNvSpPr txBox="1"/>
          <p:nvPr/>
        </p:nvSpPr>
        <p:spPr>
          <a:xfrm>
            <a:off x="2273218" y="136070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остаётся тем же по смыслу, но меняет окончание: лес, леса, лесу. Такие формы помогают увидеть слово в разных положениях.
</a:t>
            </a:r>
            <a:endParaRPr lang="en-US" sz="989" dirty="0"/>
          </a:p>
        </p:txBody>
      </p:sp>
      <p:sp>
        <p:nvSpPr>
          <p:cNvPr id="12" name="Text 6"/>
          <p:cNvSpPr txBox="1"/>
          <p:nvPr/>
        </p:nvSpPr>
        <p:spPr>
          <a:xfrm>
            <a:off x="555376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Выбирается проверка
</a:t>
            </a:r>
            <a:endParaRPr lang="en-US" sz="1170" dirty="0"/>
          </a:p>
        </p:txBody>
      </p:sp>
      <p:sp>
        <p:nvSpPr>
          <p:cNvPr id="13" name="Text 7"/>
          <p:cNvSpPr txBox="1"/>
          <p:nvPr/>
        </p:nvSpPr>
        <p:spPr>
          <a:xfrm>
            <a:off x="5583768" y="136070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безударной гласной удобнее взять родственное слово, где эта буква слышится ясно. Тогда написать правильно становится гораздо проще.
</a:t>
            </a:r>
            <a:endParaRPr lang="en-US" sz="97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и зимы
</a:t>
            </a:r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карточке слово «зима» с пропуском в корне, а рядом — «зимы». Ударение переходит на нужный слог, и буква и сразу слышится отчётливо. Так проверка становится наглядной и понятной.
</a:t>
            </a:r>
            <a:endParaRPr lang="en-US" sz="1447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и травы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паре «трава — травы» стрелка ведёт от одного слова к другому, будто подсказывает верный путь. Когда ударение падает на первый слог, нужная буква а уже не вызывает сомнений.
</a:t>
            </a:r>
            <a:endParaRPr lang="en-US" sz="1469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 реки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«река» удобно проверять словом «реки». На картинке можно выделить ударную гласную и показать, как она помогает выбрать е в корне. Получается маленькая орфографическая подсказка.
</a:t>
            </a:r>
            <a:endParaRPr lang="en-US" sz="1469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проверка на примере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Каждую гласную проверяют своим словом с ударением на нужном слоге. Так легче не перепутать буквы и записать слово без ошибки.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гласные в слове «молоко» нужно проверять отдельно.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слова «молоко» в орфографическом правиле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Орфограмма — место, где нужна особая внимательность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Орфограмма — это место в слове, где легко ошибиться. Безударная гласная в корне особенно коварна: она звучит тихо и может сбить с толку даже внимательного ученика.
</a:t>
            </a:r>
            <a:endParaRPr lang="en-US" sz="1595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заметить орфограмму, полезно читать слово медленно и произносить его по слогам. Тогда слышно, какая буква стоит неуверенно, и появляется повод найти проверочное слово.
</a:t>
            </a:r>
            <a:endParaRPr lang="en-US" sz="1533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корень найден правильно, проверка проходит быстрее. Однокоренное слово помогает поставить ударение на нужный слог и увидеть букву так ясно, будто она сама подсказывает ответ.
</a:t>
            </a:r>
            <a:endParaRPr lang="en-US" sz="13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проверочное слово не находится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поиск, когда буква в корне всё ещё вызывает сомнение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6669" y="1295150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10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64325" y="1337300"/>
            <a:ext cx="571500" cy="457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слова и исключения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написание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нельзя проверить ударением, поэтому их нужно просто выучить. К таким словам относятся собака, молоток, карандаш и тетрадь.
</a:t>
            </a:r>
            <a:endParaRPr lang="en-US" sz="1378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Повторять коротко и часто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слова лучше закрепляются, если возвращаться к ним понемногу. Короткие повторения помогают запомнить буквы без лишнего напряжения и скуки.
</a:t>
            </a:r>
            <a:endParaRPr lang="en-US" sz="1367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по учебнику
</a:t>
            </a:r>
            <a:pPr algn="l" indent="0" marL="0">
              <a:lnSpc>
                <a:spcPct val="100000"/>
              </a:lnSpc>
              <a:buNone/>
            </a:pPr>
            <a:r>
              <a:rPr lang="en-US" sz="13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не подчиняется правилу, его ищут в словаре или учебнике. Так ученик учится не угадывать, а проверять и запоминать правильно.
</a:t>
            </a:r>
            <a:endParaRPr lang="en-US" sz="138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250" y="3059300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 пропусками
</a:t>
            </a:r>
            <a:pPr algn="ctr" indent="0" marL="0">
              <a:lnSpc>
                <a:spcPct val="100000"/>
              </a:lnSpc>
              <a:buNone/>
            </a:pPr>
            <a:r>
              <a:rPr lang="en-US" sz="13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карточке видно слово с пропущенной буквой, а рядом лежат несколько подсказок. Ребёнок ищет проверочное слово, словно маленький детектив, и вставляет нужную букву без лишней суеты.
</a:t>
            </a:r>
            <a:endParaRPr lang="en-US" sz="1353" dirty="0"/>
          </a:p>
        </p:txBody>
      </p:sp>
      <p:sp>
        <p:nvSpPr>
          <p:cNvPr id="10" name="Text 1"/>
          <p:cNvSpPr txBox="1"/>
          <p:nvPr/>
        </p:nvSpPr>
        <p:spPr>
          <a:xfrm>
            <a:off x="33736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и общий корень
</a:t>
            </a:r>
            <a:pPr algn="ctr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игре слова собираются в пары, как друзья на переменке. Нужно найти общий корень, сравнить звучание и выбрать ту пару, где безударная гласная становится хорошо слышной.
</a:t>
            </a:r>
            <a:endParaRPr lang="en-US" sz="1370" dirty="0"/>
          </a:p>
        </p:txBody>
      </p:sp>
      <p:sp>
        <p:nvSpPr>
          <p:cNvPr id="11" name="Text 2"/>
          <p:cNvSpPr txBox="1"/>
          <p:nvPr/>
        </p:nvSpPr>
        <p:spPr>
          <a:xfrm>
            <a:off x="62467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по своим местам
</a:t>
            </a:r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буквы будто теряются и ждут помощи. Ученик распределяет слова по группам, находит подходящее проверочное слово и возвращает каждую букву на своё место.
</a:t>
            </a:r>
            <a:endParaRPr lang="en-US" sz="1408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Игровое закрепление правила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заметить безударную гласную в корне. Именно она чаще всего скрывает ошибку, поэтому слово нельзя писать наугад, пока не найдена проверка.
</a:t>
            </a:r>
            <a:endParaRPr lang="en-US" sz="1577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Проверочное слово должно быть родственным. У него общий корень и близкий смысл, а нужная гласная в нём слышится отчётливо и без спешки.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подбора проверочного слова важно поставить ударение на нужный слог. Тогда становится видно, какая буква должна стоять в корне исходного слова.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относится к словарным, его запоминают отдельно. Так правило работает вместе с памятью и помогает писать аккуратно даже в трудных случаях.
</a:t>
            </a:r>
            <a:endParaRPr lang="en-US" sz="1589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в одном месте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правило о безударных гласных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писать уверенно и без лишних ошибок. А ещё оно учит внимательно слушать слово, находить корень и дружить с ударением — почти как с верным подсказчиком.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2026-05-22T00:36:40Z</dcterms:created>
  <dcterms:modified xsi:type="dcterms:W3CDTF">2026-05-22T00:36:40Z</dcterms:modified>
</cp:coreProperties>
</file>