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виды предложений и научимся быстро их различать.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предложения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предложения бывают разными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не одинаково: сообщаем, спрашиваем, просим и зовём. В русском языке для этого есть разные виды предложений. Сегодня разберём, как их узнавать по смыслу, интонации и знакам препинания.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— это слова, связанные по смыслу. Оно выражает законченную мысль, поэтому после него можно поставить точку, вопросительный или восклицательный знак.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предложение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обычно есть главные члены: подлежащее и сказуемое. Они помогают понять, кто действует и что происходит. Без них мысль часто становится неполной.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в предложении пишется с большой буквы. Это правило помогает сразу увидеть начало мысли и правильно оформить текст в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цели высказывания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сообщают о событии, факте, поступке или наблюдении. Они помогают просто и понятно передать информацию другому человеку.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побуждают к действию: просят, советуют, приглашают или приказывают. С их помощью можно попросить, чтобы кто-то что-то сделал.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нужны, чтобы узнать что-то новое. В них обязательно слышится вопрос, а в конце ставится вопросительный знак.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о том, что произошло или что кто-то заметил. Они звучат спокойно. Чаще всего в конце стоит точка.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выглядят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легко узнать в рассказах и сообщениях. Например: Зимой дети лепят снеговика. Мы просто читаем и узнаём новую информацию.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помогают узнать ответ. В них обязательно есть вопрос, поэтому слушатель или читатель ждёт продолжения. В конце ставится вопросительный знак.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Куда пошёл котёнок? Такие предложения часто начинаются со слов где, куда, когда, почему или с вопросительной интонации.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побуждают к действию. Они могут выражать просьбу, совет, приглашение или приказ. Например: Откройте тетради. Слышится не просто сообщение, а призыв что-то сделать.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может стоять точка или восклицательный знак. Если просьба звучит особенно сильно, предложение произносят с более яркой интонацией.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 конце предложения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спокойное сообщение. Она ставится, когда ничего не спрашивают и не выражают сильного чувства. Это самый спокойный знак на конце.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после вопроса. Он сразу подсказывает: здесь нужно ответить. Без него вопрос может потеряться, как карандаш в пенале.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сильное чувство: радость, удивление, тревогу или просьбу. Он делает предложение более эмоциональным и заметным.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может звучать по-разному в зависимости от знака. Поэтому важно смотреть не только на слова, но и на конец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918" y="2188800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0937" y="2188800"/>
            <a:ext cx="52537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3698700" cy="12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интонации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59681" y="2791550"/>
            <a:ext cx="3457800" cy="12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звучат спокойно и ровно. Обычно такие предложения просто сообщают факт или задают вопрос без сильных чувств и громких эмоций.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154356" y="2791550"/>
            <a:ext cx="3457800" cy="12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произносятся с чувством. В них слышны радость, удивление, тревога или призыв, поэтому они звучат ярче и выразительнее.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Невосклицательные предложения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просто рассказывает о событии или явлении. Например: Сегодня идёт дождь.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Обычный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остаётся ровной, без сильного чувства. Например: Ты сделал уроки?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Где встречаются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часто можно увидеть в учебниках, правилах и простых рассказах. Они помогают читать без спешки и понимать текст спокойно.
</a:t>
            </a:r>
            <a:endParaRPr lang="en-US" sz="12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русскому языку достаточно трёх основных знаков, чтобы сразу показать настроение и смысл фразы.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знаках в конце предложения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помогают передать спокойное сообщение, вопрос или сильное чувство.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предложения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ученика: шаг за шагом нужно понять смысл, интонацию и знак в конце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537" y="1205475"/>
            <a:ext cx="21015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предложения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строится вокруг одной грамматической основы. Оно коротко и ясно сообщает мысль, поэтому его легко найти в тексте и быстро понять.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две или больше грамматических основ. Каждая часть добавляет новую мысль, а вместе они делают высказывание более подробным и точным.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прилетели — это простое предложение. В нём одна основа, поэтому сообщение звучит спокойно и не распадается на отдельные части.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прилетели, и сад ожил. Здесь уже две основы, поэтому мы узнаём не только о птицах, но и о том, что изменилось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состоит только из главных членов. Оно передаёт самую главную мысль и помогает увидеть основу сообщения без лишних слов.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дополняется второстепенными членами. Они уточняют, кто действует, что делает, где находится предмет и какой он по признаку.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Мальчик читает. Мальчик читает интересную книгу дома. Второе предложение звучит подробнее, потому что в нём больше точной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найдём главные члены: кот — это подлежащее, спит — сказуемое. Они показывают, о ком говорится и что он делает, поэтому составляют основу предложения.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 частям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посмотрим на слова весёлый и на диване. Они не главные, но делают мысль ярче и точнее. Благодаря им мы лучше представляем себе спокойного кота.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предложения помогают в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спрашивает и узнаёт новое: Ты пришёл? Так разговор начинается и сразу привлекает внимание собеседника.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 ответ с сильным чувством: Как здорово! Такое предложение передаёт эмоции и делает речь живее.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побуждение: Проходи скорее. Оно помогает не просто говорить, а направлять действие другого человека.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предложения стоят рядом, текст становится понятным и выразительным. Мы слышим и вопрос, и радость, и просьбу без 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вопросительное предложение заканчивают точкой. Из-за этого вопрос звучит как обычное сообщение, и читателю становится труднее понять смысл.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Восклицательное предложение тоже требует внимания к знаку в конце. Если забыть восклицательный знак, сильное чувство почти исчезает.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простое и сложное предложение. Нужно проверить, сколько в нём грамматических основ, а не только длину фразы.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перечитать предложение вслух. Тогда легче заметить интонацию, смысл и нужный знак препинания, особенно если текст кажется похожим на другой.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виды предложений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доски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подняла руку и быстро прочитала ответ, потому что вспомнила, как определить вид предложения. Учитель улыбнулся, а класс понял её без ошибок. Такие знания помогают говорить уверенно и писать аккуратно.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перед сном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ребята читали книгу и замечали, как по-разному звучат предложения. Одни сообщали факты, другие задавали вопросы, третьи будто звали играть. Это делает чтение интересным и помогает лучше понимать текст.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учебник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лежали тетрадь, учебник и яркий карандаш. Мальчик отметил в упражнении знаки конца предложения и проверил основу каждой фразы. Так работа стала точной, а исправлений оказалось меньше.
</a:t>
            </a:r>
            <a:endParaRPr lang="en-US" sz="11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вида предложения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проверки: от смысла и грамматики — к интонации и знаку в конце.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смысл, интонацию, грамматическую основу и знак в конце, вид предложения определяется быстро. Тогда читать, писать и отвечать на уроке становится намного проще.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предложения легко узнать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2026-05-21T22:16:16Z</dcterms:created>
  <dcterms:modified xsi:type="dcterms:W3CDTF">2026-05-21T22:16:16Z</dcterms:modified>
</cp:coreProperties>
</file>