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живые организмы: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биологию человека и его место среди живых существ.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живых организмов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грибы, бактерии и вирусы создают устойчивую биосферу, обеспечивая кислород, пищу и баланс. Человек взаимодействует с природой в быту, науке и хозяйстве.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рост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рождаются и проходят стадии роста. Например, из семени развивается растение, а малыш растёт, превращаясь во взрослое животное.
</a:t>
            </a:r>
            <a:endParaRPr lang="en-US" sz="107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поглощают вещества и используют энергию для жизнедеятельности. Растения поглощают свет, животные — пищу, а бактерии — химические соединения.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размножаются, передавая потомству свои признаки. Это обеспечивает разнообразие и эволюционные изменения организмов со временем.
</a:t>
            </a:r>
            <a:endParaRPr lang="en-US" sz="988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живого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многоклеточные организмы с активным движением и пищеварением в теле.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многоклеточные организмы с хлорофиллом, осуществляющие фотосинтез.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организмы, питающиеся разложением органики, с клеточной стенкой из хитина.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микробы с простой клеточной структурой, часто полезные или патогенные.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царств живых организмов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царств живых организмов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видов растений и животных открыто, вирусы составляют малую часть известных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растения и животные, что отражает биологическое разнообразие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по охране природы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ядро, мембрану, цитоплазму, а также хлоропласты и жёсткую клеточную стенку для фотосинтеза и поддержки формы.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ядро, мембрану и цитоплазму, но не имеет клеточной стенки и хлоропластов, благодаря чему более подвижна.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одноклеточная структура без ядра, окружённая мембраной и клеточной стенкой, способна к быстрому размножению.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клеток разных организмов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биологической системе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Относится к животным, типу хордовых, классу млекопитающих, что объединяет с другими позвоночными.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развитым мозгом и речью, что обеспечивает сложное мышление и коммуникацию.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орудия и социальные структуры, уникальные для человеческой популяции среди млекопитающих.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9409" y="1935209"/>
            <a:ext cx="584580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человека с млекопитающими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масса мозга, продолжительность жизни и сложность общения у разных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выделяется крупным мозгом при среднем росте и длительной жизнью.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Geographic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строительство, вырубка лесов и преобразование природных ландшафтов приводят к сокращению мест обитания многих видов.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почвы, воды и воздуха снижает биологическое разнообразие и наносит урон экосистемам планеты.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природу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экосистемы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Живые: растения, животные, грибы и микроорганизмы взаимосвязаны обменом веществ и энергии.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Неживые: вода, свет, воздух, температура и минеральные вещества создают условия для жизни.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энергией происходит через пищевые цепи и сети, связывая организмы и окружение.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экосистемы взаимозависимы, обеспечивая её устойчивость и развитие.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основы экологии и биологии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способствует стабильности природных систем, позволяя экосистемам адаптироваться к изменениям и обеспечивая разнообразие экологических функций.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служит фундаментом для развития новых пищевых ресурсов и лекарственных средств, что имеет важное значение для медицины и сельского хозяйства.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сохранение биоразнообразия помогает предотвращать исчезновение видов и поддерживать баланс природных сообществ на планете.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его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видов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проявляется в утрате природных местообитаний, что ускоряет снижение численности различных позвоночных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серьезное сокращение популяций за последние пять десятилетий, что требует мер по охране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фонд дикой природы (WWF), 2022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помогают в пищеварении, способствуя усвоению полезных веществ из пищи и поддержанию здоровья кишечника.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используются в производстве антибиотиков, которые играют ключевую роль в борьбе с инфекционными заболеваниями.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 вирусы вызывают болезни, такие как грипп и ангина, что требует профилактики и лечения.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активно применяются в пищевой промышленности для изготовления кисломолочных продуктов и хлеба, обеспечивая разнообразие питания.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жизни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совместное существование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существуют симбиотические отношения, где два организма живут вместе и получают взаимную выгоду. Примером служат лишайники — союз гриба и водоросли, которые помогают друг другу выживать в суровых условиях.
</a:t>
            </a:r>
            <a:endParaRPr lang="en-US" sz="893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одна сторона страдает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живут за счет других, причиняя им вред. Например, острицы — паразиты человека, питающиеся его ресурсами и вызывающие болезни, но не убивая хозяина.
</a:t>
            </a:r>
            <a:endParaRPr lang="en-US" sz="940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соревнуются за свет, воду и питательные вещества, что влияет на их рост. Такая конкуренция формирует структуру растительных сообществ и влияет на биоразнообразие.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отношений между организмами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805" y="1935209"/>
            <a:ext cx="458101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количество исчезнувших видов из-за антропогенных факторов. Основные причины — вырубка лесов, охота и загрязнение окружающей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число исчезнувших видов свидетельствует о необходимости усиления мер по охране дикой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животных за 100 лет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устойчивое развитие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функционируют свыше 100 заповедников и 50 национальных парков, ежегодно расширяющиеся и охраняющие биоразнообразие.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1916 г.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первого российского заповедника «Баргузинский» положило начало организации охраны редких видов и природных территорий.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 г.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устойчивого развития предусматривают значительное улучшение состояния экосистем и сокращение вредного воздействия человека на окружающую среду.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г.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утвердила 17 целей устойчивого развития с акцентом на сохранение природы и рациональное использование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 области генетики позволяют объяснить механизмы наследования признаков и выявлять причины различных заболеваний, открывая возможности для лечения.
</a:t>
            </a:r>
            <a:endParaRPr lang="en-US" sz="1085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охрана окружающей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изучают взаимосвязи между организмами и средой обитания, способствуя разработке мер по сохранению природы и устойчивому развитию.
</a:t>
            </a:r>
            <a:endParaRPr lang="en-US" sz="993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человека и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биологии человека помогает создавать эффективные вакцины, разрабатывать органическое земледелие и улучшать качество жизни посредством научных достижений.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науки в понимание живого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природы для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обеспечивает нас основными ресурсами: пищей, водой и воздухом, без которых невозможна жизнь и здоровье 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служат источником лекарственных средств и материалов для создания повседневных вещей и технологий.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природы проявляется в психологическом комфорте и вдохновении, формировании культуры, искусства и философских взглядов человечества.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ответственность и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живым организмам важно для сохранения биоразнообразия и баланса природы, что обеспечивает устойчивое развитие и благополучие будущих поколений.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2026-05-08T15:17:24Z</dcterms:created>
  <dcterms:modified xsi:type="dcterms:W3CDTF">2026-05-08T15:17:24Z</dcterms:modified>
</cp:coreProperties>
</file>