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 и повесть «Портрет»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таланте, совести и опасном соблазне богатства.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Гоголь показывает испытание таланта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«Портрет» — одна из самых необычных повестей Гоголя. В ней сочетаются реальная жизнь Петербурга и мистическая история, а судьба художника становится важным нравственным уроком.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пространство испытания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повести показан холодным и безразличным. В этом городе особенно остро ощущаются одиночество, бедность и зависимость человека от случайной удачи.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рядом существуют роскошные дома и тесные мастерские, дорогие заказы и постоянная нужда. Такой контраст подчёркивает, как сильно деньги влияют на жизнь людей.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Петербурге Чартков проходит проверку на прочность. Город не спасает и не поддерживает его, а словно усиливает каждую слабость и каждое неверное решение.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Чартков: молодой художник в начале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повести Чартков — бедный, но способный художник. Он живёт скромно, много работает и мечтает о признании, хотя ему не хватает самых простых удобств.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первая серьёзная ошибка связана не с искусством, а с соблазном лёгкой выгоды. Именно тогда начинается изменение героя: он всё дальше отходит от честного труда и настоящего таланта.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Чарткова к нравственному падению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случайная находка постепенно меняет героя.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Таинственный старик с портрета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становится символом зла, которое действует незаметно. Оно входит в жизнь через любопытство, страх и слабость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изображение словно хранит тайну и провоцирует испытание для того, кто с ним соприкасается. Оно проверяет не вещи, а нравственную стойкость героя.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соединяются власть, богатство и жестокость. Поэтому портрет кажется не просто картиной, а знаком опасного влияния на человека.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изображён с тяжёлым взглядом и неприятной силой во внешности. Его лицо сразу вызывает тревогу и ощущение скрытой угрозы.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7997"/>
            <a:ext cx="4332300" cy="1713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в повести: искусство и соблазн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почему судьба Чарткова складывается трагически.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показывает: успех без внутренней честности недолговечен, а искусство требует не только таланта, но и нравственной ответственности.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Н. В. Гоголя «Портрет»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денег и соблазна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деньги кажутся Чарткову спасением: он получает свободу, удобство и возможность жить лучше. Но очень скоро богатство начинает управлять его решениями.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всё чаще думает о заказчиках, моде и внешнем впечатлении. Ради прибыли герой отказывается от вдумчивой работы и выбирает более лёгкий путь.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деньги становятся не наградой, а испытанием. Гоголь показывает, что лёгкая выгода может заменить труд, а потом постепенно разрушить человека изнутри.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повести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повести связаны между собой и раскрываются через судьбу Чарткова и образ портрета.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столкновение происходит между искусством и искушением, а остальные темы усиливают нравственный смысл истории.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повести Н. В. Гоголя «Портрет»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талант Чарткова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Чартков пишет внимательно и старается передать правду. Его работы рождаются из интереса к человеку и желания сделать что-то настоящее.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начинает торопиться и подстраиваться под вкус покупателей. Картины становятся эффектными, но пустыми, а талант постепенно исчезает вместе с внутренней честностью.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7216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настоящего художника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 и труд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художник не рассчитывает на случайную удачу. Он терпеливо учится, наблюдает жизнь и оттачивает мастерство, понимая, что высокий результат требует постоянной внутренней и внешней работы.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глубже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Подлинный мастер замечает в человеке и мире то, что скрыто за внешностью. Его картины помогают увидеть правду, а не только красивую оболочку, поэтому они остаются значимыми надолго.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как правило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Гоголя искусство не может быть отделено от нравственного выбора. Художник отвечает за то, что создаёт, и не должен менять правду на удобство, выгоду или похвалу.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честность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Истинный творец не подстраивается под моду и вкус публики любой ценой. Он сохраняет верность своему дару, даже если это приносит меньше денег и не делает его мгновенно знаменитым.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Мистическое начало в повести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Фантастическое в «Портрете» появляется не отдельно от жизни, а внутри обычного петербургского быта. Таинственный портрет выглядит как часть реальности, но вызывает тревогу уже самим своим присутствием.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Мистика в повести не отменяет человеческой воли. Портрет может соблазнять и пугать, но решающий шаг всё равно делает сам Чартков, когда выбирает лёгкий успех вместо честного труда.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соединение реального и страшного усиливает главную мысль произведения. Зло у Гоголя действует не только открыто, но и незаметно, когда человек сам соглашается на духовную слабость.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портрета старика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показывающая, как загадочный портрет влияет на судьбы людей.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повести и их роль в сюжете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показывают разные стороны конфликта: талант, соблазн, нравственный выбор и отношение общества к искусству.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просто участвуют в сюжете: каждый раскрывает одну из главных идей повести о цене таланта и ответственности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повесть «Портрет»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славы и известности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Чартков быстро получает известность, но она не связана с настоящим мастерством. Его начинают ценить прежде всего за модный стиль и умение понравиться заказчикам.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что внешнее признание может быть обманчивым. Если художник пишет ради похвалы, он постепенно теряет собственный голос и перестаёт развиваться.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подлинный успех — это не шумная известность, а верность своему дару. Именно такой успех требует терпения, труда и честности перед собой.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без внутренней глубины делает человека зависимым от чужого мнения. Вместо свободного творчества появляется страх не угодить публике и потерять заработок.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нравственного падения Чарткова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внешние обстоятельства постепенно усиливают слабость героя и делают его зависимым от чужого успеха.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падения — деньги и стремление к славе: именно они сильнее всего вытесняют совесть и любовь к искусству.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повести Н. В. Гоголя «Портрет»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портрет сразу вызывает тревогу: в нём есть что-то тяжёлое и зловещее. Это не просто вещь, а знак скрытой опасности, которая входит в жизнь человека незаметно, но меняет его решения и поступки.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который пугает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Купюры, найденные в портрете, выглядят как подарок судьбы, но на деле становятся ловушкой. Они дают Чарткову свободу лишь на короткое время, а потом превращают его в человека, зависимого от удобства и выгоды.
</a:t>
            </a:r>
            <a:endParaRPr lang="en-US" sz="906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 раме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комнаты, холодные улицы и безразличный городской пейзаж создают ощущение одиночества. Город в повести будто подталкивает героя к испытанию, показывая, как легко потерять нравственную опору среди внешнего блеска.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Мрачный Петербург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символы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повести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убеждает, что талант сам по себе не спасает человека. Если художник забывает о совести, его дар постепенно ослабевает и превращается в пустую оболочку.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по мысли автора, должно служить правде. Настоящая ценность картины или любого дела определяется не выгодой, а тем, насколько честно в нём выражен человек.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неверный выбор может изменить всю жизнь. Повесть напоминает, что соблазн лёгкого успеха опасен, потому что разрушает не только профессию, но и внутренний мир.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15173"/>
            <a:ext cx="4332300" cy="18794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итог конфликта повести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жизни Чарткова показывают, как меняется герой под влиянием соблазна и утраты нравственной опоры.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строится на противопоставлении живого дара и желания лёгкого успеха: победа внешнего благополучия оборачивается внутренним поражением.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повесть «Портрет»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«Портрет» важна для школьного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 отличать настоящий талант от внешнего блеска, понимать цену труда и не поддаваться соблазну лёгкой выгоды. Она ярко показывает, как важен нравственный выбор человека.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2026-05-23T04:24:44Z</dcterms:created>
  <dcterms:modified xsi:type="dcterms:W3CDTF">2026-05-23T04:24:44Z</dcterms:modified>
</cp:coreProperties>
</file>