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jpe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97000" y="1342873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как целое: от системы к грибам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479600" y="2569373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показывают: важна не форма, а согласованная работа частей.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773250" y="3519921"/>
            <a:ext cx="35976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грибы помогают понять организм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организм — это не сумма частей, а согласованная система. Грибы особенно удобны для такого разговора: их тело часто скрыто, но работает как единое целое.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«организм как целое»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Клетки, ткани и органы не существуют сами по себе: они включены в общую работу организма. Каждая структура выполняет свою роль и зависит от остальных.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связаны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обеспечивает поступление нужных веществ, их превращение и выведение продуктов распада. Без этого организм не может поддерживать жизнь и восстанавливать себя.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обмен веществ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означает не просто увеличение размеров, а усложнение и обновление живой системы. Организм осваивает новые участки среды и использует ресурсы для развития.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Идёт рост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реакция на изменения среды показывают, что организм сохраняет вид и приспосабливается к условиям. Это делает его целостной и устойчивой системой.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приспособление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Минипример: человек, растение и переход к грибам
</a:t>
            </a:r>
            <a:endParaRPr lang="en-US" sz="2405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система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питание, дыхание и движение выполняются не отдельно, а как единая работа органов. Нарушение одной функции сразу отражается на всём организме.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как единая сеть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грибов эту идею особенно хорошо показывает мицелий: скрытая сеть гиф действует как единое тело, хотя внешне гриб часто кажется небольшим и заметным только частично.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как целое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растения корни, стебель и листья связаны переносом воды, минеральных и органических веществ. Поэтому растение тоже можно рассматривать как целостный организм.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живого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уровне появляется отдельная живая единица: клетка. Она выполняет основные функции жизни и служит основой для дальнейшего усложнения.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клетки объединяются, возникает общий труд. У многих организмов формируются ткани, где каждая группа клеток имеет свою задачу.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Целый организм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грибов привычные органы выражены слабо, зато особенно заметна единая сеть — мицелий. Он связывает части тела и обеспечивает целостность гриба.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тканей складываются органы и системы органов. Они уже работают не изолированно, а ради общей жизнедеятельности всего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функций живого организма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основные функции жизни связаны в работе целого организма и проявляются у грибов.
</a:t>
            </a:r>
            <a:endParaRPr lang="en-US" sz="12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питание отличает грибы от растений: они не зависят от света и могут освоить разные среды.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150 000
</a:t>
            </a:r>
            <a:endParaRPr lang="en-US" sz="5025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грибов уже описано наукой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и данные микологов о числе описанных видов грибов, актуальные справочные сведения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и тела гриба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Прочная оболочка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гриба кажется простой только на первый взгляд. Её стенка укреплена хитином, поэтому она сохраняет форму и лучше защищает внутреннее содержимое. Именно клеточное строение делает грибы живыми организмами, а не просто «растительностью» на поверхности.
</a:t>
            </a:r>
            <a:endParaRPr lang="en-US" sz="769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Нити, из которых всё строится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Гифы — это тонкие нити, из которых складывается тело гриба. Они разрастаются в разных направлениях, проникают в субстрат и образуют сеть, через которую гриб получает питание и связывает отдельные участки.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основа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землёй или внутри органического материала часто находится почти невидимая основа гриба. Она может занимать большую площадь и именно поэтому важна не внешняя шляпка, а скрытая работа всей системы.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грибы получают питание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выделяет ферменты во внешнюю среду, а затем всасывает уже расщеплённые вещества через поверхность гиф.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грибов — это не захват пищи целиком, а внешнее переваривание с последующим всасыванием растворённых веществ.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1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«Организм как целое: грибы как царство живой природы»
</a:t>
            </a:r>
            <a:endParaRPr lang="en-US" sz="121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целостности у грибов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 грибов разные признаки работают на одну цель — поддержание целостного организма.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грибов все основные признаки жизни связаны между собой и поддерживают существование единого организма.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«Организм как целое: грибы как царство живой природы»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Гифы и мицелий: тело гриба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634012" y="176374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Гифы — это очень тонкие трубчатые нити, из которых построено тело гриба. Они незаметны снаружи, но именно через них гриб разрастается, захватывает новую среду и получает вещества.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34012" y="143630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нити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4012" y="417639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работа гриба происходит именно в мицелии: он всасывает питание, связывает отдельные участки тела и обеспечивает рост. Благодаря этому гриб действует как единый живой организм.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34012" y="384895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работа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34012" y="2970074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представляет собой густую разветвлённую сеть гиф. Обычно он скрыт в почве, древесине или другом субстрате, поэтому видимая часть гриба — лишь небольшая часть организма.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34012" y="2642625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сеть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мицелий считают единым организмом
</a:t>
            </a:r>
            <a:endParaRPr lang="en-US" sz="2613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отдельные нити объединяются в общую живую систему и влияют на работу всего организма.
</a:t>
            </a:r>
            <a:endParaRPr lang="en-US" sz="12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роли грибов в природе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числу ролей грибы объединяют разложение, паразитизм и симбиоз. Эти способы питания показывают, насколько по-разному один организм может включаться в жизнь экосистемы.
</a:t>
            </a:r>
            <a:endParaRPr lang="en-US" sz="1414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важны: одни возвращают вещества в почву, другие влияют на живые организмы, третьи поддерживают взаимовыгодные связи.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1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грибов по типу питания; схема для наглядного сравнения
</a:t>
            </a:r>
            <a:endParaRPr lang="en-US" sz="121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300423"/>
            <a:ext cx="440100" cy="352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6061" y="3245763"/>
            <a:ext cx="403725" cy="46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процессы разложения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работают вместе с бактериями, поэтому разложение идёт быстрее и полнее. Без этой группы организмов экосистемы теряли бы способность самоочищаться и обновляться.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экосистем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лесу, на поле и в саду грибы незаметно обслуживают экосистему. Их деятельность создаёт условия для нового роста растений и устойчивости природных сообществ.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остатков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Сапротрофные грибы разрушают опавшие листья, древесину и другие остатки организмов, переводя сложные вещества в более простые формы, которые снова становятся доступными живым существам.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 почву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разложении органики питательные элементы возвращаются в почву и включаются в круговорот веществ. Так грибы поддерживают плодородие и уменьшают накопление мёртвого материала.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взаимная помощь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под почвой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землёй корни дерева встречаются с гифами гриба и образуют микоризу. Эта связь похожа на обмен ресурсами: гриб расширяет зону питания, а растение делится органическими веществами. В результате оба партнёра получают преимущество и лучше переживают неблагоприятные условия.
</a:t>
            </a:r>
            <a:endParaRPr lang="en-US" sz="917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Выгода для леса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леса микориза особенно важна в бедных почвах и на ранних стадиях роста деревьев. Гриб помогает корням добывать воду и минеральные соли, а дерево поддерживает его продуктами фотосинтеза. Так отдельные организмы становятся частью более широкой системы жизни.
</a:t>
            </a:r>
            <a:endParaRPr lang="en-US" sz="9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размножаются грибы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размножения помогают грибам и быстро расселяться, и сохранять наследственные различия. Выбор стратегии зависит от условий среды и времени года.
</a:t>
            </a:r>
            <a:endParaRPr lang="en-US" sz="1492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выгодно для быстрого распространения, а половое — для появления разнообразия, повышающего приспособляемость грибов.
</a:t>
            </a:r>
            <a:endParaRPr lang="en-US" sz="1534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1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биологии: способы размножения грибов
</a:t>
            </a:r>
            <a:endParaRPr lang="en-US" sz="121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200" y="1480811"/>
            <a:ext cx="3958800" cy="3301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и различия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854936" y="1774952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часто образуют пушистые колонии на продуктах, почве или сырье. Их внешний вид кажется простым, но внутри скрыта система гиф, которая обеспечивает рост, питание и образование спор.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54936" y="1561100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формы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54936" y="3485332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заметнее всего человеку: у них есть плодовое тело, но основная часть организма всё равно находится в мицелии. Именно поэтому видимая шляпка не равна всему грибу.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54936" y="3271480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виды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88980" y="2630130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 — одноклеточные грибы, приспособленные к жизни в жидкой или влажной среде. Они отличаются от шляпочных грибов, однако сохраняют общие признаки царства: клеточное строение и гетеротрофное питание.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88980" y="2416278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8980" y="4340510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во внешнем облике не меняют главного: грибы объединяет общий план строения и жизнедеятельности. Один принцип может давать очень разные формы, если условия среды отличаются.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88980" y="4126658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грибов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используют в хлебопечении и при производстве напитков брожения. Их способность превращать сахара делает возможными многие технологические процессы, знакомые почти каждому.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прежде всего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пользой есть и риск: некоторые грибы ядовиты или вызывают порчу продуктов. Поэтому собирать и пробовать неизвестные виды нельзя, даже если они кажутся знакомыми.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грибов и на их основе получены важные лекарственные вещества, включая антибиотики. Это показывает, что грибы имеют не только природное, но и серьёзное практическое значение для человека.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314075"/>
            <a:ext cx="4814700" cy="15930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трёх царств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царств показывает, что сходство живого не отменяет различий в способе питания, строении и роли в экосистеме.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занимают особое положение: они не похожи ни на животных, ни на растения, но имеют собственный, устойчивый план организации.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биология, обобщающая таблица по царствам живой природы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грибы помогают понять целостность живого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хорошо показывают, что организм — это не набор частей, а согласованная система. Мицелий, питание, рост, размножение и роль в природе образуют единое целое, скрытое за внешней простотой.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2026-07-26T09:39:48Z</dcterms:created>
  <dcterms:modified xsi:type="dcterms:W3CDTF">2026-07-26T09:39:48Z</dcterms:modified>
</cp:coreProperties>
</file>